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6" r:id="rId4"/>
    <p:sldId id="259" r:id="rId5"/>
    <p:sldId id="262" r:id="rId6"/>
    <p:sldId id="261" r:id="rId7"/>
    <p:sldId id="263" r:id="rId8"/>
    <p:sldId id="264" r:id="rId9"/>
    <p:sldId id="271" r:id="rId10"/>
    <p:sldId id="272" r:id="rId11"/>
    <p:sldId id="265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F88"/>
    <a:srgbClr val="47B6EE"/>
    <a:srgbClr val="3EA8D0"/>
    <a:srgbClr val="FCA7DE"/>
    <a:srgbClr val="543480"/>
    <a:srgbClr val="FCA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018D9E-7C9C-4038-8EF9-51C2A595747D}" v="23" dt="2022-12-26T11:02:44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ла Нітченко" userId="ddcf7a7bc99c07bb" providerId="LiveId" clId="{D9018D9E-7C9C-4038-8EF9-51C2A595747D}"/>
    <pc:docChg chg="undo custSel addSld modSld">
      <pc:chgData name="Алла Нітченко" userId="ddcf7a7bc99c07bb" providerId="LiveId" clId="{D9018D9E-7C9C-4038-8EF9-51C2A595747D}" dt="2022-12-26T11:05:23.437" v="596" actId="20577"/>
      <pc:docMkLst>
        <pc:docMk/>
      </pc:docMkLst>
      <pc:sldChg chg="addSp delSp modSp mod">
        <pc:chgData name="Алла Нітченко" userId="ddcf7a7bc99c07bb" providerId="LiveId" clId="{D9018D9E-7C9C-4038-8EF9-51C2A595747D}" dt="2022-12-26T10:39:50.814" v="36" actId="1076"/>
        <pc:sldMkLst>
          <pc:docMk/>
          <pc:sldMk cId="2512407859" sldId="259"/>
        </pc:sldMkLst>
        <pc:spChg chg="mod">
          <ac:chgData name="Алла Нітченко" userId="ddcf7a7bc99c07bb" providerId="LiveId" clId="{D9018D9E-7C9C-4038-8EF9-51C2A595747D}" dt="2022-12-26T10:38:26.318" v="27" actId="20577"/>
          <ac:spMkLst>
            <pc:docMk/>
            <pc:sldMk cId="2512407859" sldId="259"/>
            <ac:spMk id="32" creationId="{00000000-0000-0000-0000-000000000000}"/>
          </ac:spMkLst>
        </pc:spChg>
        <pc:picChg chg="add mod">
          <ac:chgData name="Алла Нітченко" userId="ddcf7a7bc99c07bb" providerId="LiveId" clId="{D9018D9E-7C9C-4038-8EF9-51C2A595747D}" dt="2022-12-26T10:39:50.814" v="36" actId="1076"/>
          <ac:picMkLst>
            <pc:docMk/>
            <pc:sldMk cId="2512407859" sldId="259"/>
            <ac:picMk id="4" creationId="{411F615E-D823-CEA9-3FDB-85D5D09D4A62}"/>
          </ac:picMkLst>
        </pc:picChg>
        <pc:picChg chg="del mod">
          <ac:chgData name="Алла Нітченко" userId="ddcf7a7bc99c07bb" providerId="LiveId" clId="{D9018D9E-7C9C-4038-8EF9-51C2A595747D}" dt="2022-12-26T10:39:28.450" v="34" actId="21"/>
          <ac:picMkLst>
            <pc:docMk/>
            <pc:sldMk cId="2512407859" sldId="259"/>
            <ac:picMk id="1027" creationId="{00000000-0000-0000-0000-000000000000}"/>
          </ac:picMkLst>
        </pc:picChg>
      </pc:sldChg>
      <pc:sldChg chg="modSp mod">
        <pc:chgData name="Алла Нітченко" userId="ddcf7a7bc99c07bb" providerId="LiveId" clId="{D9018D9E-7C9C-4038-8EF9-51C2A595747D}" dt="2022-12-26T11:05:23.437" v="596" actId="20577"/>
        <pc:sldMkLst>
          <pc:docMk/>
          <pc:sldMk cId="1188742204" sldId="264"/>
        </pc:sldMkLst>
        <pc:spChg chg="mod">
          <ac:chgData name="Алла Нітченко" userId="ddcf7a7bc99c07bb" providerId="LiveId" clId="{D9018D9E-7C9C-4038-8EF9-51C2A595747D}" dt="2022-12-26T11:05:14.575" v="593" actId="20577"/>
          <ac:spMkLst>
            <pc:docMk/>
            <pc:sldMk cId="1188742204" sldId="264"/>
            <ac:spMk id="4" creationId="{00000000-0000-0000-0000-000000000000}"/>
          </ac:spMkLst>
        </pc:spChg>
        <pc:graphicFrameChg chg="modGraphic">
          <ac:chgData name="Алла Нітченко" userId="ddcf7a7bc99c07bb" providerId="LiveId" clId="{D9018D9E-7C9C-4038-8EF9-51C2A595747D}" dt="2022-12-26T11:05:23.437" v="596" actId="20577"/>
          <ac:graphicFrameMkLst>
            <pc:docMk/>
            <pc:sldMk cId="1188742204" sldId="264"/>
            <ac:graphicFrameMk id="5" creationId="{00000000-0000-0000-0000-000000000000}"/>
          </ac:graphicFrameMkLst>
        </pc:graphicFrameChg>
      </pc:sldChg>
      <pc:sldChg chg="modSp mod">
        <pc:chgData name="Алла Нітченко" userId="ddcf7a7bc99c07bb" providerId="LiveId" clId="{D9018D9E-7C9C-4038-8EF9-51C2A595747D}" dt="2022-12-26T10:37:11.548" v="13" actId="20577"/>
        <pc:sldMkLst>
          <pc:docMk/>
          <pc:sldMk cId="2144365825" sldId="266"/>
        </pc:sldMkLst>
        <pc:spChg chg="mod">
          <ac:chgData name="Алла Нітченко" userId="ddcf7a7bc99c07bb" providerId="LiveId" clId="{D9018D9E-7C9C-4038-8EF9-51C2A595747D}" dt="2022-12-26T10:37:11.548" v="13" actId="20577"/>
          <ac:spMkLst>
            <pc:docMk/>
            <pc:sldMk cId="2144365825" sldId="266"/>
            <ac:spMk id="5" creationId="{00000000-0000-0000-0000-000000000000}"/>
          </ac:spMkLst>
        </pc:spChg>
      </pc:sldChg>
      <pc:sldChg chg="addSp delSp modSp mod">
        <pc:chgData name="Алла Нітченко" userId="ddcf7a7bc99c07bb" providerId="LiveId" clId="{D9018D9E-7C9C-4038-8EF9-51C2A595747D}" dt="2022-12-26T11:04:16.914" v="588" actId="20577"/>
        <pc:sldMkLst>
          <pc:docMk/>
          <pc:sldMk cId="3970175582" sldId="271"/>
        </pc:sldMkLst>
        <pc:spChg chg="mod">
          <ac:chgData name="Алла Нітченко" userId="ddcf7a7bc99c07bb" providerId="LiveId" clId="{D9018D9E-7C9C-4038-8EF9-51C2A595747D}" dt="2022-12-26T11:03:37.034" v="572" actId="6549"/>
          <ac:spMkLst>
            <pc:docMk/>
            <pc:sldMk cId="3970175582" sldId="271"/>
            <ac:spMk id="4" creationId="{00000000-0000-0000-0000-000000000000}"/>
          </ac:spMkLst>
        </pc:spChg>
        <pc:spChg chg="add mod">
          <ac:chgData name="Алла Нітченко" userId="ddcf7a7bc99c07bb" providerId="LiveId" clId="{D9018D9E-7C9C-4038-8EF9-51C2A595747D}" dt="2022-12-26T10:51:21.978" v="433" actId="20577"/>
          <ac:spMkLst>
            <pc:docMk/>
            <pc:sldMk cId="3970175582" sldId="271"/>
            <ac:spMk id="8" creationId="{E4F5509D-3776-2CFD-0E5B-57281C205125}"/>
          </ac:spMkLst>
        </pc:spChg>
        <pc:spChg chg="add mod">
          <ac:chgData name="Алла Нітченко" userId="ddcf7a7bc99c07bb" providerId="LiveId" clId="{D9018D9E-7C9C-4038-8EF9-51C2A595747D}" dt="2022-12-26T10:51:25.974" v="434" actId="1076"/>
          <ac:spMkLst>
            <pc:docMk/>
            <pc:sldMk cId="3970175582" sldId="271"/>
            <ac:spMk id="10" creationId="{155DD01E-0653-7AC2-A2E2-67592FFDB06B}"/>
          </ac:spMkLst>
        </pc:spChg>
        <pc:spChg chg="add del mod">
          <ac:chgData name="Алла Нітченко" userId="ddcf7a7bc99c07bb" providerId="LiveId" clId="{D9018D9E-7C9C-4038-8EF9-51C2A595747D}" dt="2022-12-26T10:49:31.890" v="345" actId="22"/>
          <ac:spMkLst>
            <pc:docMk/>
            <pc:sldMk cId="3970175582" sldId="271"/>
            <ac:spMk id="15" creationId="{2C51EB3B-D5A4-CD47-5036-4048846A1138}"/>
          </ac:spMkLst>
        </pc:spChg>
        <pc:spChg chg="add mod">
          <ac:chgData name="Алла Нітченко" userId="ddcf7a7bc99c07bb" providerId="LiveId" clId="{D9018D9E-7C9C-4038-8EF9-51C2A595747D}" dt="2022-12-26T11:04:16.914" v="588" actId="20577"/>
          <ac:spMkLst>
            <pc:docMk/>
            <pc:sldMk cId="3970175582" sldId="271"/>
            <ac:spMk id="17" creationId="{D642CFEF-5A08-9830-7B12-76CB52322762}"/>
          </ac:spMkLst>
        </pc:spChg>
        <pc:spChg chg="add mod">
          <ac:chgData name="Алла Нітченко" userId="ddcf7a7bc99c07bb" providerId="LiveId" clId="{D9018D9E-7C9C-4038-8EF9-51C2A595747D}" dt="2022-12-26T11:03:58.573" v="578" actId="313"/>
          <ac:spMkLst>
            <pc:docMk/>
            <pc:sldMk cId="3970175582" sldId="271"/>
            <ac:spMk id="19" creationId="{6BA22836-D66E-6C58-9EC0-33EE1E5FF0F2}"/>
          </ac:spMkLst>
        </pc:spChg>
        <pc:spChg chg="add mod">
          <ac:chgData name="Алла Нітченко" userId="ddcf7a7bc99c07bb" providerId="LiveId" clId="{D9018D9E-7C9C-4038-8EF9-51C2A595747D}" dt="2022-12-26T11:04:08.994" v="587" actId="313"/>
          <ac:spMkLst>
            <pc:docMk/>
            <pc:sldMk cId="3970175582" sldId="271"/>
            <ac:spMk id="21" creationId="{8D0C7411-4BC3-46B1-054E-DFF1EE08E072}"/>
          </ac:spMkLst>
        </pc:spChg>
        <pc:spChg chg="add del">
          <ac:chgData name="Алла Нітченко" userId="ddcf7a7bc99c07bb" providerId="LiveId" clId="{D9018D9E-7C9C-4038-8EF9-51C2A595747D}" dt="2022-12-26T11:01:37.604" v="464" actId="22"/>
          <ac:spMkLst>
            <pc:docMk/>
            <pc:sldMk cId="3970175582" sldId="271"/>
            <ac:spMk id="31" creationId="{B321FF7B-21D0-A68E-E35C-2D9740703410}"/>
          </ac:spMkLst>
        </pc:spChg>
        <pc:picChg chg="del">
          <ac:chgData name="Алла Нітченко" userId="ddcf7a7bc99c07bb" providerId="LiveId" clId="{D9018D9E-7C9C-4038-8EF9-51C2A595747D}" dt="2022-12-26T10:45:14.664" v="132" actId="21"/>
          <ac:picMkLst>
            <pc:docMk/>
            <pc:sldMk cId="3970175582" sldId="271"/>
            <ac:picMk id="5" creationId="{00000000-0000-0000-0000-000000000000}"/>
          </ac:picMkLst>
        </pc:picChg>
        <pc:picChg chg="add del mod">
          <ac:chgData name="Алла Нітченко" userId="ddcf7a7bc99c07bb" providerId="LiveId" clId="{D9018D9E-7C9C-4038-8EF9-51C2A595747D}" dt="2022-12-26T10:45:18.823" v="134" actId="21"/>
          <ac:picMkLst>
            <pc:docMk/>
            <pc:sldMk cId="3970175582" sldId="271"/>
            <ac:picMk id="6" creationId="{CA812663-87C7-85AE-541C-DF20B91D4099}"/>
          </ac:picMkLst>
        </pc:picChg>
        <pc:picChg chg="del">
          <ac:chgData name="Алла Нітченко" userId="ddcf7a7bc99c07bb" providerId="LiveId" clId="{D9018D9E-7C9C-4038-8EF9-51C2A595747D}" dt="2022-12-26T10:45:27.051" v="138" actId="21"/>
          <ac:picMkLst>
            <pc:docMk/>
            <pc:sldMk cId="3970175582" sldId="271"/>
            <ac:picMk id="13" creationId="{00000000-0000-0000-0000-000000000000}"/>
          </ac:picMkLst>
        </pc:picChg>
        <pc:picChg chg="del">
          <ac:chgData name="Алла Нітченко" userId="ddcf7a7bc99c07bb" providerId="LiveId" clId="{D9018D9E-7C9C-4038-8EF9-51C2A595747D}" dt="2022-12-26T10:45:24.965" v="137" actId="21"/>
          <ac:picMkLst>
            <pc:docMk/>
            <pc:sldMk cId="3970175582" sldId="271"/>
            <ac:picMk id="14" creationId="{00000000-0000-0000-0000-000000000000}"/>
          </ac:picMkLst>
        </pc:picChg>
        <pc:picChg chg="add mod">
          <ac:chgData name="Алла Нітченко" userId="ddcf7a7bc99c07bb" providerId="LiveId" clId="{D9018D9E-7C9C-4038-8EF9-51C2A595747D}" dt="2022-12-26T10:59:24.458" v="448" actId="1076"/>
          <ac:picMkLst>
            <pc:docMk/>
            <pc:sldMk cId="3970175582" sldId="271"/>
            <ac:picMk id="23" creationId="{4BEFB47C-A645-474B-D6E7-E125AA8EFE43}"/>
          </ac:picMkLst>
        </pc:picChg>
        <pc:picChg chg="add mod">
          <ac:chgData name="Алла Нітченко" userId="ddcf7a7bc99c07bb" providerId="LiveId" clId="{D9018D9E-7C9C-4038-8EF9-51C2A595747D}" dt="2022-12-26T11:02:24.642" v="473" actId="1076"/>
          <ac:picMkLst>
            <pc:docMk/>
            <pc:sldMk cId="3970175582" sldId="271"/>
            <ac:picMk id="25" creationId="{C99E398B-4422-17CA-ABA0-D88FF11E7CF8}"/>
          </ac:picMkLst>
        </pc:picChg>
        <pc:picChg chg="add del mod">
          <ac:chgData name="Алла Нітченко" userId="ddcf7a7bc99c07bb" providerId="LiveId" clId="{D9018D9E-7C9C-4038-8EF9-51C2A595747D}" dt="2022-12-26T11:00:08.079" v="458" actId="21"/>
          <ac:picMkLst>
            <pc:docMk/>
            <pc:sldMk cId="3970175582" sldId="271"/>
            <ac:picMk id="27" creationId="{7A12051D-2E6D-59D7-F985-2DA17BAB76D6}"/>
          </ac:picMkLst>
        </pc:picChg>
        <pc:picChg chg="add del mod">
          <ac:chgData name="Алла Нітченко" userId="ddcf7a7bc99c07bb" providerId="LiveId" clId="{D9018D9E-7C9C-4038-8EF9-51C2A595747D}" dt="2022-12-26T11:01:17.723" v="462" actId="21"/>
          <ac:picMkLst>
            <pc:docMk/>
            <pc:sldMk cId="3970175582" sldId="271"/>
            <ac:picMk id="29" creationId="{6C5031EF-3B0D-052F-8B1A-36E21F3D6FA4}"/>
          </ac:picMkLst>
        </pc:picChg>
        <pc:picChg chg="add mod">
          <ac:chgData name="Алла Нітченко" userId="ddcf7a7bc99c07bb" providerId="LiveId" clId="{D9018D9E-7C9C-4038-8EF9-51C2A595747D}" dt="2022-12-26T11:02:28.634" v="474" actId="1076"/>
          <ac:picMkLst>
            <pc:docMk/>
            <pc:sldMk cId="3970175582" sldId="271"/>
            <ac:picMk id="33" creationId="{57DC64D1-81FF-18C9-3D09-6446CC246BFC}"/>
          </ac:picMkLst>
        </pc:picChg>
        <pc:picChg chg="add mod">
          <ac:chgData name="Алла Нітченко" userId="ddcf7a7bc99c07bb" providerId="LiveId" clId="{D9018D9E-7C9C-4038-8EF9-51C2A595747D}" dt="2022-12-26T11:02:54.181" v="479" actId="1076"/>
          <ac:picMkLst>
            <pc:docMk/>
            <pc:sldMk cId="3970175582" sldId="271"/>
            <ac:picMk id="35" creationId="{8C809FC0-C0D5-BFDB-3108-31382D505E6D}"/>
          </ac:picMkLst>
        </pc:picChg>
        <pc:picChg chg="del">
          <ac:chgData name="Алла Нітченко" userId="ddcf7a7bc99c07bb" providerId="LiveId" clId="{D9018D9E-7C9C-4038-8EF9-51C2A595747D}" dt="2022-12-26T10:45:12.976" v="131" actId="21"/>
          <ac:picMkLst>
            <pc:docMk/>
            <pc:sldMk cId="3970175582" sldId="271"/>
            <ac:picMk id="1026" creationId="{00000000-0000-0000-0000-000000000000}"/>
          </ac:picMkLst>
        </pc:picChg>
        <pc:picChg chg="del">
          <ac:chgData name="Алла Нітченко" userId="ddcf7a7bc99c07bb" providerId="LiveId" clId="{D9018D9E-7C9C-4038-8EF9-51C2A595747D}" dt="2022-12-26T10:45:16.613" v="133" actId="21"/>
          <ac:picMkLst>
            <pc:docMk/>
            <pc:sldMk cId="3970175582" sldId="271"/>
            <ac:picMk id="1027" creationId="{00000000-0000-0000-0000-000000000000}"/>
          </ac:picMkLst>
        </pc:picChg>
        <pc:picChg chg="del">
          <ac:chgData name="Алла Нітченко" userId="ddcf7a7bc99c07bb" providerId="LiveId" clId="{D9018D9E-7C9C-4038-8EF9-51C2A595747D}" dt="2022-12-26T10:45:11.353" v="130" actId="21"/>
          <ac:picMkLst>
            <pc:docMk/>
            <pc:sldMk cId="3970175582" sldId="271"/>
            <ac:picMk id="1028" creationId="{00000000-0000-0000-0000-000000000000}"/>
          </ac:picMkLst>
        </pc:picChg>
        <pc:picChg chg="del mod">
          <ac:chgData name="Алла Нітченко" userId="ddcf7a7bc99c07bb" providerId="LiveId" clId="{D9018D9E-7C9C-4038-8EF9-51C2A595747D}" dt="2022-12-26T10:45:20.825" v="135" actId="21"/>
          <ac:picMkLst>
            <pc:docMk/>
            <pc:sldMk cId="3970175582" sldId="271"/>
            <ac:picMk id="1029" creationId="{00000000-0000-0000-0000-000000000000}"/>
          </ac:picMkLst>
        </pc:picChg>
        <pc:picChg chg="del mod">
          <ac:chgData name="Алла Нітченко" userId="ddcf7a7bc99c07bb" providerId="LiveId" clId="{D9018D9E-7C9C-4038-8EF9-51C2A595747D}" dt="2022-12-26T10:45:23.030" v="136" actId="21"/>
          <ac:picMkLst>
            <pc:docMk/>
            <pc:sldMk cId="3970175582" sldId="271"/>
            <ac:picMk id="1030" creationId="{00000000-0000-0000-0000-000000000000}"/>
          </ac:picMkLst>
        </pc:picChg>
      </pc:sldChg>
      <pc:sldChg chg="add">
        <pc:chgData name="Алла Нітченко" userId="ddcf7a7bc99c07bb" providerId="LiveId" clId="{D9018D9E-7C9C-4038-8EF9-51C2A595747D}" dt="2022-12-26T10:45:06.833" v="129" actId="2890"/>
        <pc:sldMkLst>
          <pc:docMk/>
          <pc:sldMk cId="1709014090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8.jpeg"/><Relationship Id="rId12" Type="http://schemas.openxmlformats.org/officeDocument/2006/relationships/image" Target="../media/image3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2.png"/><Relationship Id="rId10" Type="http://schemas.openxmlformats.org/officeDocument/2006/relationships/image" Target="../media/image31.jpeg"/><Relationship Id="rId4" Type="http://schemas.openxmlformats.org/officeDocument/2006/relationships/image" Target="../media/image21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&#1053;&#1072;&#1091;&#1082;&#1086;&#1074;&#1080;&#1081;-&#1075;&#1091;&#1088;&#1090;&#1086;&#1082;-&#1055;&#1088;&#1072;&#1074;&#1085;&#1080;&#1082;-108699011296607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hyperlink" Target="https://l.facebook.com/l.php?u=http://faculty-law-polytec.stu.cn.ua/?fbclid=IwAR3FFweZweV_Vxgjm6GWQaeQa3pyZJpCVfGI8TCb7N29Xo36juA9F1FEgpQ&amp;h=AT2Gv6-tfAXPogAm2S5T3xd0hgQTGnmv0yyEFnxjjK9Rxr7mx8KzdBuigEmwTOWE3mmSYYfDtAIIFdC96QjVUt0V1mqO0qc--ipiz4npreYFsoOrjbPJESoaDVjvUKihHNU6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la-nitchenko@stu.cn.ua" TargetMode="External"/><Relationship Id="rId11" Type="http://schemas.openxmlformats.org/officeDocument/2006/relationships/image" Target="../media/image36.png"/><Relationship Id="rId5" Type="http://schemas.openxmlformats.org/officeDocument/2006/relationships/hyperlink" Target="mailto:nitalla2014@gmail.com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6.png"/><Relationship Id="rId7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8331" y="1072661"/>
            <a:ext cx="3947743" cy="1116624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chemeClr val="bg1"/>
                </a:solidFill>
                <a:latin typeface="Comic Sans MS" pitchFamily="66" charset="0"/>
              </a:rPr>
              <a:t>Науковий гурток «Правник»</a:t>
            </a:r>
            <a:endParaRPr lang="en-US" sz="4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132" y="988413"/>
            <a:ext cx="2936630" cy="476186"/>
          </a:xfrm>
        </p:spPr>
        <p:txBody>
          <a:bodyPr>
            <a:normAutofit fontScale="77500" lnSpcReduction="20000"/>
          </a:bodyPr>
          <a:lstStyle/>
          <a:p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Юридичний факультет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alla\Desktop\Правник\изображение_viber_2021-04-07_20-39-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31" y="2593731"/>
            <a:ext cx="2565888" cy="25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6337" y="1511300"/>
            <a:ext cx="4132386" cy="4619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70C0"/>
                </a:solidFill>
                <a:latin typeface="Comic Sans MS" pitchFamily="66" charset="0"/>
              </a:rPr>
              <a:t>Досягнення 2020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-202</a:t>
            </a:r>
            <a:r>
              <a:rPr lang="uk-UA" sz="2000" b="1" dirty="0">
                <a:solidFill>
                  <a:srgbClr val="0070C0"/>
                </a:solidFill>
                <a:latin typeface="Comic Sans MS" pitchFamily="66" charset="0"/>
              </a:rPr>
              <a:t>4 років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2" y="110148"/>
            <a:ext cx="1260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8" y="6150231"/>
            <a:ext cx="917773" cy="60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3012">
            <a:off x="7083596" y="5170252"/>
            <a:ext cx="1847215" cy="142684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Рисунок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8741">
            <a:off x="211293" y="281457"/>
            <a:ext cx="1952625" cy="14023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6" y="2188268"/>
            <a:ext cx="1694717" cy="225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45" y="2142127"/>
            <a:ext cx="1734283" cy="231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2" y="2188268"/>
            <a:ext cx="1675450" cy="222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10" y="4568022"/>
            <a:ext cx="2136531" cy="160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71" y="4568021"/>
            <a:ext cx="2122315" cy="154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45" y="2188268"/>
            <a:ext cx="1700053" cy="226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Зображення, що містить текст, особа, позує, кілька&#10;&#10;Автоматично згенерований опис">
            <a:extLst>
              <a:ext uri="{FF2B5EF4-FFF2-40B4-BE49-F238E27FC236}">
                <a16:creationId xmlns:a16="http://schemas.microsoft.com/office/drawing/2014/main" id="{CA812663-87C7-85AE-541C-DF20B91D409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59" y="4608401"/>
            <a:ext cx="1971499" cy="156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1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954" y="1811215"/>
            <a:ext cx="8027377" cy="1872761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+mn-lt"/>
              </a:rPr>
              <a:t>.</a:t>
            </a:r>
            <a:br>
              <a:rPr lang="en-US" sz="2400" dirty="0">
                <a:latin typeface="+mn-lt"/>
              </a:rPr>
            </a:br>
            <a:endParaRPr lang="uk-UA" sz="2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2" y="110148"/>
            <a:ext cx="1260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8" y="6150231"/>
            <a:ext cx="917773" cy="60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72" y="4193188"/>
            <a:ext cx="3826527" cy="260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8283" y="3519787"/>
            <a:ext cx="5890846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dirty="0">
              <a:latin typeface="Comic Sans MS" pitchFamily="66" charset="0"/>
            </a:endParaRPr>
          </a:p>
          <a:p>
            <a:pPr algn="ctr"/>
            <a:r>
              <a:rPr lang="uk-UA" sz="2400" b="1" dirty="0">
                <a:latin typeface="Comic Sans MS" pitchFamily="66" charset="0"/>
              </a:rPr>
              <a:t>Наші контакти:</a:t>
            </a:r>
          </a:p>
          <a:p>
            <a:pPr algn="ctr"/>
            <a:endParaRPr lang="uk-UA" sz="2000" dirty="0">
              <a:latin typeface="Comic Sans MS" pitchFamily="66" charset="0"/>
            </a:endParaRPr>
          </a:p>
          <a:p>
            <a:pPr algn="ctr"/>
            <a:r>
              <a:rPr lang="uk-UA" sz="2000" dirty="0"/>
              <a:t>095) 7649549 </a:t>
            </a:r>
            <a:r>
              <a:rPr lang="uk-UA" sz="2000" dirty="0" err="1"/>
              <a:t>Нітченко</a:t>
            </a:r>
            <a:r>
              <a:rPr lang="uk-UA" sz="2000" dirty="0"/>
              <a:t> Алла Григорівна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ru-RU" sz="2000" dirty="0" err="1">
                <a:solidFill>
                  <a:srgbClr val="1A1A1A"/>
                </a:solidFill>
              </a:rPr>
              <a:t>вул</a:t>
            </a:r>
            <a:r>
              <a:rPr lang="ru-RU" sz="2000" dirty="0">
                <a:solidFill>
                  <a:srgbClr val="1A1A1A"/>
                </a:solidFill>
              </a:rPr>
              <a:t>. </a:t>
            </a:r>
            <a:r>
              <a:rPr lang="ru-RU" sz="2000" dirty="0" err="1">
                <a:solidFill>
                  <a:srgbClr val="1A1A1A"/>
                </a:solidFill>
              </a:rPr>
              <a:t>Козацька</a:t>
            </a:r>
            <a:r>
              <a:rPr lang="ru-RU" sz="2000" dirty="0">
                <a:solidFill>
                  <a:srgbClr val="1A1A1A"/>
                </a:solidFill>
              </a:rPr>
              <a:t>, 1 а</a:t>
            </a:r>
            <a:r>
              <a:rPr lang="uk-UA" sz="2000" dirty="0">
                <a:solidFill>
                  <a:srgbClr val="1A1A1A"/>
                </a:solidFill>
              </a:rPr>
              <a:t>, </a:t>
            </a:r>
            <a:r>
              <a:rPr lang="ru-RU" sz="2000" dirty="0">
                <a:solidFill>
                  <a:srgbClr val="1A1A1A"/>
                </a:solidFill>
              </a:rPr>
              <a:t> м. </a:t>
            </a:r>
            <a:r>
              <a:rPr lang="ru-RU" sz="2000" dirty="0" err="1">
                <a:solidFill>
                  <a:srgbClr val="1A1A1A"/>
                </a:solidFill>
              </a:rPr>
              <a:t>Чернігів</a:t>
            </a:r>
            <a:r>
              <a:rPr lang="ru-RU" sz="2000" dirty="0">
                <a:solidFill>
                  <a:srgbClr val="1A1A1A"/>
                </a:solidFill>
              </a:rPr>
              <a:t>, 14037</a:t>
            </a:r>
            <a:r>
              <a:rPr lang="ru-RU" sz="2000" dirty="0">
                <a:solidFill>
                  <a:srgbClr val="1A1A1A"/>
                </a:solidFill>
                <a:latin typeface="Open Sans"/>
              </a:rPr>
              <a:t>. </a:t>
            </a:r>
            <a:endParaRPr lang="en-US" sz="2000" dirty="0"/>
          </a:p>
          <a:p>
            <a:pPr algn="ctr"/>
            <a:endParaRPr lang="en-US" sz="2000" u="sng" dirty="0">
              <a:solidFill>
                <a:schemeClr val="tx1"/>
              </a:solidFill>
              <a:hlinkClick r:id="rId5"/>
            </a:endParaRPr>
          </a:p>
          <a:p>
            <a:pPr algn="ctr"/>
            <a:r>
              <a:rPr lang="en-US" sz="2000" b="0" i="0" dirty="0">
                <a:solidFill>
                  <a:srgbClr val="1155CC"/>
                </a:solidFill>
                <a:effectLst/>
                <a:latin typeface="Segoe UI Webfont"/>
                <a:hlinkClick r:id="rId6"/>
              </a:rPr>
              <a:t>alla-nitchenko@stu.cn.ua</a:t>
            </a:r>
            <a:endParaRPr lang="uk-UA" sz="2000" b="0" i="0" dirty="0">
              <a:solidFill>
                <a:srgbClr val="1155CC"/>
              </a:solidFill>
              <a:effectLst/>
              <a:latin typeface="Segoe UI Webfont"/>
            </a:endParaRPr>
          </a:p>
          <a:p>
            <a:pPr algn="ctr"/>
            <a:endParaRPr lang="en-US" sz="2000" dirty="0"/>
          </a:p>
          <a:p>
            <a:pPr algn="ctr"/>
            <a:r>
              <a:rPr lang="en-GB" sz="2000" u="sng" dirty="0">
                <a:hlinkClick r:id="rId7"/>
              </a:rPr>
              <a:t>http://faculty-law-polytec.stu.cn.ua/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uk-UA" sz="2000" dirty="0">
              <a:latin typeface="Comic Sans MS" pitchFamily="66" charset="0"/>
            </a:endParaRPr>
          </a:p>
          <a:p>
            <a:pPr algn="ctr"/>
            <a:r>
              <a:rPr lang="uk-UA" sz="2000" b="1" dirty="0">
                <a:latin typeface="Comic Sans MS" pitchFamily="66" charset="0"/>
              </a:rPr>
              <a:t>Ми в </a:t>
            </a:r>
            <a:r>
              <a:rPr lang="uk-UA" sz="2000" b="1" dirty="0" err="1">
                <a:latin typeface="Comic Sans MS" pitchFamily="66" charset="0"/>
              </a:rPr>
              <a:t>соцмережах</a:t>
            </a:r>
            <a:endParaRPr lang="uk-UA" sz="2000" b="1" dirty="0">
              <a:latin typeface="Comic Sans MS" pitchFamily="66" charset="0"/>
            </a:endParaRPr>
          </a:p>
          <a:p>
            <a:pPr algn="ctr"/>
            <a:endParaRPr lang="uk-UA" sz="2000" b="1" dirty="0">
              <a:latin typeface="Comic Sans MS" pitchFamily="66" charset="0"/>
            </a:endParaRPr>
          </a:p>
          <a:p>
            <a:pPr algn="ctr"/>
            <a:r>
              <a:rPr lang="en-US" sz="2000" u="sng" dirty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www</a:t>
            </a:r>
            <a:r>
              <a:rPr lang="uk-UA" sz="2000" u="sng" dirty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.</a:t>
            </a:r>
            <a:r>
              <a:rPr lang="en-US" sz="2000" u="sng" dirty="0" err="1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facebook</a:t>
            </a:r>
            <a:r>
              <a:rPr lang="uk-UA" sz="2000" u="sng" dirty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.</a:t>
            </a:r>
            <a:r>
              <a:rPr lang="en-US" sz="2000" u="sng" dirty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com</a:t>
            </a:r>
            <a:r>
              <a:rPr lang="uk-UA" sz="2000" u="sng" dirty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/</a:t>
            </a:r>
          </a:p>
          <a:p>
            <a:pPr algn="ctr"/>
            <a:r>
              <a:rPr lang="uk-UA" sz="2000" u="sng" dirty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Науковий-гурток-Правник-108699011296607</a:t>
            </a:r>
            <a:endParaRPr lang="ru-RU" sz="2000" dirty="0">
              <a:ea typeface="Calibri"/>
              <a:cs typeface="Times New Roman"/>
            </a:endParaRPr>
          </a:p>
          <a:p>
            <a:pPr algn="ctr"/>
            <a:r>
              <a:rPr lang="uk-UA" sz="2000" dirty="0">
                <a:latin typeface="Comic Sans MS" pitchFamily="66" charset="0"/>
              </a:rPr>
              <a:t> 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2050" name="Picture 2" descr="C:\Users\alla\Downloads\imgonline-com-ua-Transparent-backgr-EMjKLoU6Ov7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92" y="2036092"/>
            <a:ext cx="487363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la\Downloads\imgonline-com-ua-Transparent-backgr-N2PzfbxwjFCtOw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99" y="3267740"/>
            <a:ext cx="504093" cy="50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lla\Downloads\imgonline-com-ua-Transparent-backgr-bnoIvcfZr51J3i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93" y="5237375"/>
            <a:ext cx="516162" cy="5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lla\Downloads\imgonline-com-ua-Transparent-backgr-36ALTB2Yq6ROQB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98" y="3873716"/>
            <a:ext cx="411762" cy="4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lla\Downloads\imgonline-com-ua-Transparent-backgr-GoBLTGx3v5TubFj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01" y="2523455"/>
            <a:ext cx="696275" cy="6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192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954" y="1811215"/>
            <a:ext cx="8027377" cy="1872761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+mn-lt"/>
              </a:rPr>
              <a:t>.</a:t>
            </a:r>
            <a:br>
              <a:rPr lang="en-US" sz="2400" dirty="0">
                <a:latin typeface="+mn-lt"/>
              </a:rPr>
            </a:br>
            <a:endParaRPr lang="uk-UA" sz="2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2" y="110148"/>
            <a:ext cx="1260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8" y="6150231"/>
            <a:ext cx="917773" cy="60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0693" y="3001042"/>
            <a:ext cx="5890846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dirty="0">
              <a:latin typeface="Comic Sans MS" pitchFamily="66" charset="0"/>
            </a:endParaRPr>
          </a:p>
          <a:p>
            <a:pPr algn="ctr"/>
            <a:endParaRPr lang="en-US" sz="2000" dirty="0">
              <a:latin typeface="Comic Sans MS" pitchFamily="66" charset="0"/>
            </a:endParaRPr>
          </a:p>
          <a:p>
            <a:pPr algn="ctr"/>
            <a:endParaRPr lang="uk-UA" sz="2000" dirty="0">
              <a:latin typeface="Comic Sans MS" pitchFamily="66" charset="0"/>
            </a:endParaRPr>
          </a:p>
          <a:p>
            <a:pPr algn="ctr"/>
            <a:r>
              <a:rPr lang="uk-UA" sz="2000" dirty="0">
                <a:latin typeface="Comic Sans MS" pitchFamily="66" charset="0"/>
              </a:rPr>
              <a:t> </a:t>
            </a:r>
            <a:r>
              <a:rPr lang="uk-UA" sz="2400" b="1" dirty="0">
                <a:solidFill>
                  <a:srgbClr val="0070C0"/>
                </a:solidFill>
                <a:latin typeface="Comic Sans MS" pitchFamily="66" charset="0"/>
              </a:rPr>
              <a:t>ЗАПРОШУЄМО ВСІХ БАЖАЮЧИХ !</a:t>
            </a:r>
          </a:p>
          <a:p>
            <a:pPr algn="ctr"/>
            <a:endParaRPr lang="uk-UA" sz="2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uk-UA" sz="2400" b="1" dirty="0">
                <a:solidFill>
                  <a:srgbClr val="0070C0"/>
                </a:solidFill>
                <a:latin typeface="Comic Sans MS" pitchFamily="66" charset="0"/>
              </a:rPr>
              <a:t>У НАС ЦІКАВО ТА КОРИСНО !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alla\Desktop\Правник\изображение_viber_2021-04-14_01-03-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90" y="4840578"/>
            <a:ext cx="1275396" cy="17005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C:\Users\alla\Desktop\Правник\изображение_viber_2021-04-14_01-03-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45" y="4840578"/>
            <a:ext cx="1273665" cy="16881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98" y="1431964"/>
            <a:ext cx="1676400" cy="11939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alla\Desktop\Правник\87866012_2769555659748066_7593965022183686144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9" y="1431964"/>
            <a:ext cx="1591946" cy="11939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lla\Desktop\Правник\88109220_2769555703081395_3338953781168570368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594" y="4840578"/>
            <a:ext cx="1266093" cy="16881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C:\Users\alla\Desktop\Правник\изображение_viber_2021-04-14_01-39-3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332" y="1431965"/>
            <a:ext cx="1628140" cy="11939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56943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230" y="4562475"/>
            <a:ext cx="3402013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115" y="1918654"/>
            <a:ext cx="6987526" cy="1167445"/>
          </a:xfrm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2400" dirty="0">
                <a:latin typeface="Comic Sans MS" pitchFamily="66" charset="0"/>
              </a:rPr>
              <a:t>Науковий гурток «Правник» утворено </a:t>
            </a:r>
            <a:br>
              <a:rPr lang="uk-UA" sz="2400" dirty="0">
                <a:latin typeface="Comic Sans MS" pitchFamily="66" charset="0"/>
              </a:rPr>
            </a:br>
            <a:r>
              <a:rPr lang="uk-UA" sz="2400" dirty="0">
                <a:latin typeface="Comic Sans MS" pitchFamily="66" charset="0"/>
              </a:rPr>
              <a:t>11 лютого 2020 року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2" y="110148"/>
            <a:ext cx="1260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68401" y="3515925"/>
            <a:ext cx="4994031" cy="132343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З  метою організації та сприяння науково-дослідницької діяльності та розвитку навичок самостійної творчої</a:t>
            </a:r>
            <a:r>
              <a:rPr lang="ru-RU" sz="2000" dirty="0"/>
              <a:t> </a:t>
            </a:r>
            <a:r>
              <a:rPr lang="uk-UA" sz="2000" dirty="0"/>
              <a:t>роботи  здобувачів вищої освіти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8" y="6150231"/>
            <a:ext cx="917773" cy="60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04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230" y="4562475"/>
            <a:ext cx="3402013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2" y="110148"/>
            <a:ext cx="1260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7153" y="1813606"/>
            <a:ext cx="7350369" cy="2308324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uk-UA" sz="2400" dirty="0">
                <a:latin typeface="Comic Sans MS" pitchFamily="66" charset="0"/>
                <a:ea typeface="+mj-ea"/>
                <a:cs typeface="+mj-cs"/>
              </a:rPr>
              <a:t>Науковий гурток «Правник» об</a:t>
            </a:r>
            <a:r>
              <a:rPr lang="en-US" sz="2400" dirty="0">
                <a:latin typeface="Comic Sans MS" pitchFamily="66" charset="0"/>
                <a:ea typeface="+mj-ea"/>
                <a:cs typeface="+mj-cs"/>
              </a:rPr>
              <a:t>’</a:t>
            </a:r>
            <a:r>
              <a:rPr lang="uk-UA" sz="2400" dirty="0" err="1">
                <a:latin typeface="Comic Sans MS" pitchFamily="66" charset="0"/>
                <a:ea typeface="+mj-ea"/>
                <a:cs typeface="+mj-cs"/>
              </a:rPr>
              <a:t>єднує</a:t>
            </a:r>
            <a:r>
              <a:rPr lang="uk-UA" sz="2400" dirty="0">
                <a:latin typeface="Comic Sans MS" pitchFamily="66" charset="0"/>
                <a:ea typeface="+mj-ea"/>
                <a:cs typeface="+mj-cs"/>
              </a:rPr>
              <a:t> здобувачів  вищої освіти юридичного факультету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uk-UA" sz="2400" dirty="0" err="1">
                <a:latin typeface="Comic Sans MS" pitchFamily="66" charset="0"/>
                <a:ea typeface="+mj-ea"/>
                <a:cs typeface="+mj-cs"/>
              </a:rPr>
              <a:t>Навчально</a:t>
            </a:r>
            <a:r>
              <a:rPr lang="uk-UA" sz="2400" dirty="0">
                <a:latin typeface="Comic Sans MS" pitchFamily="66" charset="0"/>
                <a:ea typeface="+mj-ea"/>
                <a:cs typeface="+mj-cs"/>
              </a:rPr>
              <a:t> – наукового інституту права і соціальних технологій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8" y="6150231"/>
            <a:ext cx="917773" cy="60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49216" y="4756636"/>
            <a:ext cx="3156439" cy="120016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На початок 202</a:t>
            </a:r>
            <a:r>
              <a:rPr lang="uk-UA" sz="2000" dirty="0"/>
              <a:t>4</a:t>
            </a:r>
            <a:r>
              <a:rPr lang="ru-RU" sz="2000" dirty="0"/>
              <a:t> </a:t>
            </a:r>
            <a:r>
              <a:rPr lang="ru-RU" sz="2000" dirty="0" err="1"/>
              <a:t>ро</a:t>
            </a:r>
            <a:r>
              <a:rPr lang="uk-UA" sz="2000" dirty="0"/>
              <a:t>ку членами гуртка є 44 здобувачів вищої освіти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4436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133" y="4589463"/>
            <a:ext cx="3402013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93" y="101355"/>
            <a:ext cx="1260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270" y="2251558"/>
            <a:ext cx="1327760" cy="17623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0" y="4425086"/>
            <a:ext cx="4781733" cy="914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Comic Sans MS" pitchFamily="66" charset="0"/>
              </a:rPr>
              <a:t>Науковий керівник: </a:t>
            </a:r>
          </a:p>
          <a:p>
            <a:pPr algn="ctr"/>
            <a:r>
              <a:rPr lang="uk-UA" sz="2000" dirty="0" err="1"/>
              <a:t>Нітченко</a:t>
            </a:r>
            <a:r>
              <a:rPr lang="uk-UA" sz="2000" dirty="0"/>
              <a:t> Алла Григорівна</a:t>
            </a:r>
          </a:p>
          <a:p>
            <a:pPr algn="ctr"/>
            <a:r>
              <a:rPr lang="uk-UA" sz="2000" dirty="0" err="1"/>
              <a:t>к.і.н</a:t>
            </a:r>
            <a:r>
              <a:rPr lang="uk-UA" sz="2000" dirty="0"/>
              <a:t>., доцент, </a:t>
            </a:r>
            <a:r>
              <a:rPr lang="uk-UA" sz="2000" dirty="0" err="1"/>
              <a:t>доцент</a:t>
            </a:r>
            <a:r>
              <a:rPr lang="uk-UA" sz="2000" dirty="0"/>
              <a:t> кафедри правоохоронної діяльності та </a:t>
            </a:r>
            <a:r>
              <a:rPr lang="uk-UA" sz="2000" dirty="0" err="1"/>
              <a:t>загальноправових</a:t>
            </a:r>
            <a:r>
              <a:rPr lang="uk-UA" sz="2000" dirty="0"/>
              <a:t> дисциплін 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073313" y="3631650"/>
            <a:ext cx="4595902" cy="11402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Comic Sans MS" pitchFamily="66" charset="0"/>
              </a:rPr>
              <a:t>Голова гуртка: </a:t>
            </a:r>
          </a:p>
          <a:p>
            <a:pPr algn="ctr"/>
            <a:r>
              <a:rPr lang="uk-UA" sz="2000" dirty="0"/>
              <a:t>Наталія Крес</a:t>
            </a:r>
          </a:p>
          <a:p>
            <a:pPr algn="ctr"/>
            <a:r>
              <a:rPr lang="uk-UA" sz="2000" dirty="0"/>
              <a:t>здобувачка вищої освіти першого (бакалаврського) рівня</a:t>
            </a:r>
            <a:endParaRPr lang="uk-UA" b="1" dirty="0">
              <a:latin typeface="Monotype Corsiva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0" y="6125551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Зображення, що містить особа, одяг, накладка&#10;&#10;Автоматично згенерований опис">
            <a:extLst>
              <a:ext uri="{FF2B5EF4-FFF2-40B4-BE49-F238E27FC236}">
                <a16:creationId xmlns:a16="http://schemas.microsoft.com/office/drawing/2014/main" id="{411F615E-D823-CEA9-3FDB-85D5D09D4A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726" y="1842327"/>
            <a:ext cx="1274142" cy="169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07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15" y="3094891"/>
            <a:ext cx="7135499" cy="173208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2400" dirty="0">
                <a:latin typeface="Comic Sans MS" pitchFamily="66" charset="0"/>
              </a:rPr>
              <a:t>Організація та здійснення наукових досліджень учасників наукового гуртка відбувається за наступним </a:t>
            </a:r>
            <a:r>
              <a:rPr lang="uk-UA" sz="2400" b="1" dirty="0">
                <a:latin typeface="Comic Sans MS" pitchFamily="66" charset="0"/>
              </a:rPr>
              <a:t>напрямом</a:t>
            </a:r>
            <a:r>
              <a:rPr lang="uk-UA" sz="2400" dirty="0">
                <a:latin typeface="Comic Sans MS" pitchFamily="66" charset="0"/>
              </a:rPr>
              <a:t>: </a:t>
            </a:r>
            <a:br>
              <a:rPr lang="uk-UA" sz="2400" dirty="0">
                <a:latin typeface="Comic Sans MS" pitchFamily="66" charset="0"/>
              </a:rPr>
            </a:br>
            <a:br>
              <a:rPr lang="uk-UA" sz="2400" dirty="0">
                <a:latin typeface="Comic Sans MS" pitchFamily="66" charset="0"/>
              </a:rPr>
            </a:b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</a:t>
            </a: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Актуальні проблеми публічного та приватного права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»</a:t>
            </a:r>
            <a:br>
              <a:rPr lang="uk-UA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uk-UA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uk-UA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2" y="110148"/>
            <a:ext cx="1260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lla\Downloads\imgonline-com-ua-Transparent-backgr-eoTIeVeDNMzWgZ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43" y="377629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8" y="6150231"/>
            <a:ext cx="917773" cy="60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14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46" y="1960686"/>
            <a:ext cx="8027377" cy="101990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2400" dirty="0">
                <a:latin typeface="Comic Sans MS" pitchFamily="66" charset="0"/>
              </a:rPr>
              <a:t>Робота наукового гуртка «Правник» орієнтована на такі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науково-дослідні проблемні групи</a:t>
            </a:r>
            <a:r>
              <a:rPr lang="uk-UA" sz="2400" dirty="0">
                <a:latin typeface="Comic Sans MS" pitchFamily="66" charset="0"/>
              </a:rPr>
              <a:t>:</a:t>
            </a:r>
            <a:br>
              <a:rPr lang="en-US" sz="2400" dirty="0">
                <a:latin typeface="Comic Sans MS" pitchFamily="66" charset="0"/>
              </a:rPr>
            </a:br>
            <a:br>
              <a:rPr lang="en-US" sz="2400" dirty="0">
                <a:latin typeface="Comic Sans MS" pitchFamily="66" charset="0"/>
              </a:rPr>
            </a:br>
            <a:endParaRPr lang="uk-UA" sz="24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2" y="110148"/>
            <a:ext cx="1260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8" y="6150231"/>
            <a:ext cx="917773" cy="60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4446" y="2839916"/>
            <a:ext cx="7148147" cy="269044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000" i="1" dirty="0"/>
              <a:t>трудового права, </a:t>
            </a:r>
            <a:r>
              <a:rPr lang="ru-RU" sz="2000" i="1" dirty="0" err="1"/>
              <a:t>адміністративного</a:t>
            </a:r>
            <a:r>
              <a:rPr lang="ru-RU" sz="2000" i="1" dirty="0"/>
              <a:t> права та </a:t>
            </a:r>
            <a:r>
              <a:rPr lang="ru-RU" sz="2000" i="1" dirty="0" err="1"/>
              <a:t>процесу</a:t>
            </a:r>
            <a:r>
              <a:rPr lang="ru-RU" sz="2000" dirty="0"/>
              <a:t> (</a:t>
            </a:r>
            <a:r>
              <a:rPr lang="ru-RU" sz="2000" dirty="0" err="1"/>
              <a:t>керівник</a:t>
            </a:r>
            <a:r>
              <a:rPr lang="ru-RU" sz="2000" dirty="0"/>
              <a:t> – Литвиненко Валентина </a:t>
            </a:r>
            <a:r>
              <a:rPr lang="ru-RU" sz="2000" dirty="0" err="1"/>
              <a:t>Миколаївна</a:t>
            </a:r>
            <a:r>
              <a:rPr lang="ru-RU" sz="2000" dirty="0"/>
              <a:t>, </a:t>
            </a:r>
            <a:r>
              <a:rPr lang="ru-RU" sz="2000" dirty="0" err="1"/>
              <a:t>к.ю.н</a:t>
            </a:r>
            <a:r>
              <a:rPr lang="ru-RU" sz="2000" dirty="0"/>
              <a:t>., доцент);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i="1" dirty="0" err="1"/>
              <a:t>цивільного</a:t>
            </a:r>
            <a:r>
              <a:rPr lang="ru-RU" sz="2000" i="1" dirty="0"/>
              <a:t>, </a:t>
            </a:r>
            <a:r>
              <a:rPr lang="ru-RU" sz="2000" i="1" dirty="0" err="1"/>
              <a:t>господарського</a:t>
            </a:r>
            <a:r>
              <a:rPr lang="ru-RU" sz="2000" i="1" dirty="0"/>
              <a:t> права та </a:t>
            </a:r>
            <a:r>
              <a:rPr lang="ru-RU" sz="2000" i="1" dirty="0" err="1"/>
              <a:t>процесу</a:t>
            </a:r>
            <a:r>
              <a:rPr lang="ru-RU" sz="2000" i="1" dirty="0"/>
              <a:t> </a:t>
            </a:r>
            <a:r>
              <a:rPr lang="ru-RU" sz="2000" dirty="0"/>
              <a:t>(</a:t>
            </a:r>
            <a:r>
              <a:rPr lang="ru-RU" sz="2000" dirty="0" err="1"/>
              <a:t>керівник</a:t>
            </a:r>
            <a:r>
              <a:rPr lang="ru-RU" sz="2000" dirty="0"/>
              <a:t> – Апанасенко Катерина </a:t>
            </a:r>
            <a:r>
              <a:rPr lang="ru-RU" sz="2000" dirty="0" err="1"/>
              <a:t>Іванівна</a:t>
            </a:r>
            <a:r>
              <a:rPr lang="ru-RU" sz="2000" dirty="0"/>
              <a:t>, </a:t>
            </a:r>
            <a:r>
              <a:rPr lang="ru-RU" sz="2000" dirty="0" err="1"/>
              <a:t>д.ю.н</a:t>
            </a:r>
            <a:r>
              <a:rPr lang="ru-RU" sz="2000" dirty="0"/>
              <a:t>. доцент);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i="1" dirty="0" err="1"/>
              <a:t>кримінального</a:t>
            </a:r>
            <a:r>
              <a:rPr lang="ru-RU" sz="2000" i="1" dirty="0"/>
              <a:t> права та </a:t>
            </a:r>
            <a:r>
              <a:rPr lang="ru-RU" sz="2000" i="1" dirty="0" err="1"/>
              <a:t>правосуддя</a:t>
            </a:r>
            <a:r>
              <a:rPr lang="ru-RU" sz="2000" dirty="0"/>
              <a:t> (</a:t>
            </a:r>
            <a:r>
              <a:rPr lang="ru-RU" sz="2000" dirty="0" err="1"/>
              <a:t>керівник</a:t>
            </a:r>
            <a:r>
              <a:rPr lang="ru-RU" sz="2000" dirty="0"/>
              <a:t> – </a:t>
            </a:r>
            <a:r>
              <a:rPr lang="ru-RU" sz="2000" dirty="0" err="1"/>
              <a:t>Коломієць</a:t>
            </a:r>
            <a:r>
              <a:rPr lang="ru-RU" sz="2000" dirty="0"/>
              <a:t> </a:t>
            </a:r>
            <a:r>
              <a:rPr lang="ru-RU" sz="2000" dirty="0" err="1"/>
              <a:t>Наталія</a:t>
            </a:r>
            <a:r>
              <a:rPr lang="ru-RU" sz="2000" dirty="0"/>
              <a:t> </a:t>
            </a:r>
            <a:r>
              <a:rPr lang="ru-RU" sz="2000" dirty="0" err="1"/>
              <a:t>Володимирівна</a:t>
            </a:r>
            <a:r>
              <a:rPr lang="ru-RU" sz="2000" dirty="0"/>
              <a:t>, </a:t>
            </a:r>
            <a:r>
              <a:rPr lang="ru-RU" sz="2000" dirty="0" err="1"/>
              <a:t>д.ю.н</a:t>
            </a:r>
            <a:r>
              <a:rPr lang="ru-RU" sz="2000" dirty="0"/>
              <a:t>., доцент);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i="1" dirty="0" err="1"/>
              <a:t>правоохоронної</a:t>
            </a:r>
            <a:r>
              <a:rPr lang="ru-RU" sz="2000" i="1" dirty="0"/>
              <a:t> </a:t>
            </a:r>
            <a:r>
              <a:rPr lang="ru-RU" sz="2000" i="1" dirty="0" err="1"/>
              <a:t>діяльності</a:t>
            </a:r>
            <a:r>
              <a:rPr lang="ru-RU" sz="2000" i="1" dirty="0"/>
              <a:t> та </a:t>
            </a:r>
            <a:r>
              <a:rPr lang="ru-RU" sz="2000" i="1" dirty="0" err="1"/>
              <a:t>загальноправових</a:t>
            </a:r>
            <a:r>
              <a:rPr lang="ru-RU" sz="2000" i="1" dirty="0"/>
              <a:t> </a:t>
            </a:r>
            <a:r>
              <a:rPr lang="ru-RU" sz="2000" i="1" dirty="0" err="1"/>
              <a:t>дисциплін</a:t>
            </a:r>
            <a:r>
              <a:rPr lang="ru-RU" sz="2000" dirty="0"/>
              <a:t> (</a:t>
            </a:r>
            <a:r>
              <a:rPr lang="ru-RU" sz="2000" dirty="0" err="1"/>
              <a:t>керівник</a:t>
            </a:r>
            <a:r>
              <a:rPr lang="ru-RU" sz="2000" dirty="0"/>
              <a:t> – </a:t>
            </a:r>
            <a:r>
              <a:rPr lang="ru-RU" sz="2000" dirty="0" err="1"/>
              <a:t>Марущак</a:t>
            </a:r>
            <a:r>
              <a:rPr lang="ru-RU" sz="2000" dirty="0"/>
              <a:t> </a:t>
            </a:r>
            <a:r>
              <a:rPr lang="ru-RU" sz="2000" dirty="0" err="1"/>
              <a:t>Наталія</a:t>
            </a:r>
            <a:r>
              <a:rPr lang="ru-RU" sz="2000" dirty="0"/>
              <a:t> </a:t>
            </a:r>
            <a:endParaRPr lang="en-US" sz="2000" dirty="0"/>
          </a:p>
          <a:p>
            <a:pPr algn="just"/>
            <a:r>
              <a:rPr lang="en-US" sz="2000" dirty="0"/>
              <a:t>     </a:t>
            </a:r>
            <a:r>
              <a:rPr lang="ru-RU" sz="2000" dirty="0" err="1"/>
              <a:t>Володимирівна</a:t>
            </a:r>
            <a:r>
              <a:rPr lang="ru-RU" sz="2000" dirty="0"/>
              <a:t>, </a:t>
            </a:r>
            <a:r>
              <a:rPr lang="ru-RU" sz="2000" dirty="0" err="1"/>
              <a:t>к.ю.н</a:t>
            </a:r>
            <a:r>
              <a:rPr lang="ru-RU" sz="2000" dirty="0"/>
              <a:t>., доцент).</a:t>
            </a:r>
          </a:p>
        </p:txBody>
      </p:sp>
      <p:pic>
        <p:nvPicPr>
          <p:cNvPr id="2050" name="Picture 2" descr="C:\Users\alla\Downloads\imgonline-com-ua-Transparent-backgr-eoTIeVeDNMzWgZ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09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32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16" y="3223876"/>
            <a:ext cx="1274884" cy="155324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65" y="1523449"/>
            <a:ext cx="7640516" cy="170042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Comic Sans MS" pitchFamily="66" charset="0"/>
              </a:rPr>
              <a:t>В рамках </a:t>
            </a:r>
            <a:r>
              <a:rPr lang="ru-RU" sz="2400" dirty="0" err="1">
                <a:latin typeface="Comic Sans MS" pitchFamily="66" charset="0"/>
              </a:rPr>
              <a:t>науково-дослідних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проблемних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груп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здійснюються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uk-UA" sz="2400" dirty="0">
                <a:latin typeface="Comic Sans MS" pitchFamily="66" charset="0"/>
              </a:rPr>
              <a:t>науково-прикладні дослідження здобувачів вищої освіти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2" y="110148"/>
            <a:ext cx="1260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8" y="6150231"/>
            <a:ext cx="917773" cy="60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alla\Desktop\Залить\Screenshot_7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09" y="3305908"/>
            <a:ext cx="1281845" cy="18288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65" y="4000499"/>
            <a:ext cx="1420813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03" y="3516922"/>
            <a:ext cx="1620128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8" y="3432512"/>
            <a:ext cx="160972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72" y="4193188"/>
            <a:ext cx="3826527" cy="260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92" y="4422531"/>
            <a:ext cx="1415562" cy="203533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25" y="4840232"/>
            <a:ext cx="1356155" cy="187775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2" y="4894321"/>
            <a:ext cx="1250860" cy="17695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063" y="2901462"/>
            <a:ext cx="1327636" cy="174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41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6337" y="1511300"/>
            <a:ext cx="3859825" cy="4619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70C0"/>
                </a:solidFill>
                <a:latin typeface="Comic Sans MS" pitchFamily="66" charset="0"/>
              </a:rPr>
              <a:t>Досягнення 2020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-202</a:t>
            </a:r>
            <a:r>
              <a:rPr lang="uk-UA" sz="2000" b="1" dirty="0">
                <a:solidFill>
                  <a:srgbClr val="0070C0"/>
                </a:solidFill>
                <a:latin typeface="Comic Sans MS" pitchFamily="66" charset="0"/>
              </a:rPr>
              <a:t>2 рр.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2" y="110148"/>
            <a:ext cx="1260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8" y="6150231"/>
            <a:ext cx="917773" cy="60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3012">
            <a:off x="7083596" y="5170252"/>
            <a:ext cx="1847215" cy="142684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Рисунок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8741">
            <a:off x="211293" y="281457"/>
            <a:ext cx="1952625" cy="14023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327241"/>
              </p:ext>
            </p:extLst>
          </p:nvPr>
        </p:nvGraphicFramePr>
        <p:xfrm>
          <a:off x="1138566" y="1950210"/>
          <a:ext cx="6422819" cy="451230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684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52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Науково-дослідні проблемні групи: </a:t>
                      </a:r>
                      <a:endParaRPr lang="ru-RU" sz="12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Фахові видання (Категорія Б)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0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у співавторстві з НПП</a:t>
                      </a:r>
                      <a:endParaRPr lang="ru-RU" sz="10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Міжнародні науково-практичні конференції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uk-UA" sz="1000" b="0" kern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у співавторстві з НПП у тому числі)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Всеукраїнські науково-практичні конференції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0" kern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(у співавторстві з НПП у тому числі)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Регіональні науково-практичні конференції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uk-UA" sz="1000" b="0" kern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у співавторстві з НПП у тому числі)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трудового права, адміністративного права та процесу/цивільного господарського права та процесу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7/9/2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59/39/38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67/56/10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4/3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кримінального права та правосуддя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/1/6</a:t>
                      </a: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22/20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18/19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правоохоронної діяльності та </a:t>
                      </a:r>
                      <a:r>
                        <a:rPr lang="uk-UA" sz="1400" i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загальноправових</a:t>
                      </a:r>
                      <a:r>
                        <a:rPr lang="uk-UA" sz="14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дисциплін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3/6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60/49/5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62/43/5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1/9</a:t>
                      </a:r>
                    </a:p>
                  </a:txBody>
                  <a:tcPr marL="50676" marR="50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74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35461"/>
            <a:ext cx="5864469" cy="4619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70C0"/>
                </a:solidFill>
                <a:latin typeface="Comic Sans MS" pitchFamily="66" charset="0"/>
              </a:rPr>
              <a:t>Учасники наукового гуртка беруть активну участь у міжнародних </a:t>
            </a:r>
            <a:r>
              <a:rPr lang="uk-UA" sz="2000" b="1" dirty="0" err="1">
                <a:solidFill>
                  <a:srgbClr val="0070C0"/>
                </a:solidFill>
                <a:latin typeface="Comic Sans MS" pitchFamily="66" charset="0"/>
              </a:rPr>
              <a:t>проєктах</a:t>
            </a:r>
            <a:r>
              <a:rPr lang="uk-UA" sz="2000" b="1" dirty="0">
                <a:solidFill>
                  <a:srgbClr val="0070C0"/>
                </a:solidFill>
                <a:latin typeface="Comic Sans MS" pitchFamily="66" charset="0"/>
              </a:rPr>
              <a:t> реалізованих НУ «Чернігівська політехніка» у 2020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-202</a:t>
            </a:r>
            <a:r>
              <a:rPr lang="uk-UA" sz="2000" b="1" dirty="0">
                <a:solidFill>
                  <a:srgbClr val="0070C0"/>
                </a:solidFill>
                <a:latin typeface="Comic Sans MS" pitchFamily="66" charset="0"/>
              </a:rPr>
              <a:t>4 рр.</a:t>
            </a:r>
            <a:endParaRPr lang="ru-RU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2" y="110148"/>
            <a:ext cx="1260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8" y="6150231"/>
            <a:ext cx="917773" cy="60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F5509D-3776-2CFD-0E5B-57281C205125}"/>
              </a:ext>
            </a:extLst>
          </p:cNvPr>
          <p:cNvSpPr txBox="1"/>
          <p:nvPr/>
        </p:nvSpPr>
        <p:spPr>
          <a:xfrm>
            <a:off x="624254" y="2643234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dirty="0"/>
          </a:p>
          <a:p>
            <a:r>
              <a:rPr lang="uk-UA" dirty="0"/>
              <a:t>- </a:t>
            </a:r>
            <a:r>
              <a:rPr lang="en-US" dirty="0"/>
              <a:t>Together We Can! Advocacy Training, </a:t>
            </a:r>
            <a:r>
              <a:rPr lang="uk-UA" dirty="0"/>
              <a:t>в рамках </a:t>
            </a:r>
            <a:r>
              <a:rPr lang="uk-UA" dirty="0" err="1"/>
              <a:t>проєкту</a:t>
            </a:r>
            <a:r>
              <a:rPr lang="uk-UA" dirty="0"/>
              <a:t> «Разом Ми – Сила або як стати блогером»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DD01E-0653-7AC2-A2E2-67592FFDB06B}"/>
              </a:ext>
            </a:extLst>
          </p:cNvPr>
          <p:cNvSpPr txBox="1"/>
          <p:nvPr/>
        </p:nvSpPr>
        <p:spPr>
          <a:xfrm>
            <a:off x="624254" y="409706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«NEW_MEDIA»</a:t>
            </a:r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42CFEF-5A08-9830-7B12-76CB52322762}"/>
              </a:ext>
            </a:extLst>
          </p:cNvPr>
          <p:cNvSpPr txBox="1"/>
          <p:nvPr/>
        </p:nvSpPr>
        <p:spPr>
          <a:xfrm>
            <a:off x="624254" y="481223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- «</a:t>
            </a:r>
            <a:r>
              <a:rPr lang="ru-RU" dirty="0" err="1"/>
              <a:t>Інтерактивний</a:t>
            </a:r>
            <a:r>
              <a:rPr lang="ru-RU" dirty="0"/>
              <a:t> марафон «</a:t>
            </a:r>
            <a:r>
              <a:rPr lang="ru-RU" dirty="0" err="1"/>
              <a:t>Країна</a:t>
            </a:r>
            <a:r>
              <a:rPr lang="ru-RU" dirty="0"/>
              <a:t> без </a:t>
            </a:r>
            <a:r>
              <a:rPr lang="ru-RU" dirty="0" err="1"/>
              <a:t>корупції</a:t>
            </a:r>
            <a:r>
              <a:rPr lang="ru-RU" dirty="0"/>
              <a:t>»</a:t>
            </a:r>
            <a:endParaRPr lang="uk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A22836-D66E-6C58-9EC0-33EE1E5FF0F2}"/>
              </a:ext>
            </a:extLst>
          </p:cNvPr>
          <p:cNvSpPr txBox="1"/>
          <p:nvPr/>
        </p:nvSpPr>
        <p:spPr>
          <a:xfrm>
            <a:off x="4773622" y="2814514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- «Програма з розширення можливостей заради відновлення порозуміння для лідерів громад в Україні «Мир у цифровий час»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0C7411-4BC3-46B1-054E-DFF1EE08E072}"/>
              </a:ext>
            </a:extLst>
          </p:cNvPr>
          <p:cNvSpPr txBox="1"/>
          <p:nvPr/>
        </p:nvSpPr>
        <p:spPr>
          <a:xfrm>
            <a:off x="4723927" y="4014843"/>
            <a:ext cx="4671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«</a:t>
            </a:r>
            <a:r>
              <a:rPr lang="ru-RU" dirty="0" err="1"/>
              <a:t>Правозахисна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для </a:t>
            </a:r>
            <a:r>
              <a:rPr lang="ru-RU" dirty="0" err="1"/>
              <a:t>лідерів</a:t>
            </a:r>
            <a:r>
              <a:rPr lang="ru-RU" dirty="0"/>
              <a:t> </a:t>
            </a:r>
          </a:p>
          <a:p>
            <a:r>
              <a:rPr lang="ru-RU" dirty="0"/>
              <a:t>громад «Я-</a:t>
            </a:r>
            <a:r>
              <a:rPr lang="ru-RU" dirty="0" err="1"/>
              <a:t>медіа</a:t>
            </a:r>
            <a:r>
              <a:rPr lang="ru-RU" dirty="0"/>
              <a:t>»</a:t>
            </a:r>
          </a:p>
        </p:txBody>
      </p:sp>
      <p:pic>
        <p:nvPicPr>
          <p:cNvPr id="23" name="Рисунок 22" descr="Зображення, що містить стеля, у приміщенні, стіна, підлога&#10;&#10;Автоматично згенерований опис">
            <a:extLst>
              <a:ext uri="{FF2B5EF4-FFF2-40B4-BE49-F238E27FC236}">
                <a16:creationId xmlns:a16="http://schemas.microsoft.com/office/drawing/2014/main" id="{4BEFB47C-A645-474B-D6E7-E125AA8EF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08" y="4828983"/>
            <a:ext cx="2505371" cy="1879028"/>
          </a:xfrm>
          <a:prstGeom prst="rect">
            <a:avLst/>
          </a:prstGeom>
        </p:spPr>
      </p:pic>
      <p:pic>
        <p:nvPicPr>
          <p:cNvPr id="25" name="Рисунок 24" descr="Зображення, що містить текст, особа, підлога, люди&#10;&#10;Автоматично згенерований опис">
            <a:extLst>
              <a:ext uri="{FF2B5EF4-FFF2-40B4-BE49-F238E27FC236}">
                <a16:creationId xmlns:a16="http://schemas.microsoft.com/office/drawing/2014/main" id="{C99E398B-4422-17CA-ABA0-D88FF11E7C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29" y="122997"/>
            <a:ext cx="1751239" cy="2334985"/>
          </a:xfrm>
          <a:prstGeom prst="rect">
            <a:avLst/>
          </a:prstGeom>
        </p:spPr>
      </p:pic>
      <p:pic>
        <p:nvPicPr>
          <p:cNvPr id="33" name="Рисунок 32" descr="Зображення, що містить у приміщенні, стеля, стіна, особа&#10;&#10;Автоматично згенерований опис">
            <a:extLst>
              <a:ext uri="{FF2B5EF4-FFF2-40B4-BE49-F238E27FC236}">
                <a16:creationId xmlns:a16="http://schemas.microsoft.com/office/drawing/2014/main" id="{57DC64D1-81FF-18C9-3D09-6446CC246B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62" y="1538432"/>
            <a:ext cx="1624693" cy="121852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C809FC0-C0D5-BFDB-3108-31382D505E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54" y="5351154"/>
            <a:ext cx="2244976" cy="12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75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</TotalTime>
  <Words>500</Words>
  <Application>Microsoft Office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Monotype Corsiva</vt:lpstr>
      <vt:lpstr>Open Sans</vt:lpstr>
      <vt:lpstr>Segoe UI Webfont</vt:lpstr>
      <vt:lpstr>Times New Roman</vt:lpstr>
      <vt:lpstr>Wingdings</vt:lpstr>
      <vt:lpstr>Office Theme</vt:lpstr>
      <vt:lpstr>Науковий гурток «Правник»</vt:lpstr>
      <vt:lpstr>Науковий гурток «Правник» утворено  11 лютого 2020 року</vt:lpstr>
      <vt:lpstr>Презентация PowerPoint</vt:lpstr>
      <vt:lpstr>Презентация PowerPoint</vt:lpstr>
      <vt:lpstr>Організація та здійснення наукових досліджень учасників наукового гуртка відбувається за наступним напрямом:   «Актуальні проблеми публічного та приватного права»  </vt:lpstr>
      <vt:lpstr>Робота наукового гуртка «Правник» орієнтована на такі науково-дослідні проблемні групи:  </vt:lpstr>
      <vt:lpstr>В рамках науково-дослідних проблемних груп здійснюються науково-прикладні дослідження здобувачів вищої освіти</vt:lpstr>
      <vt:lpstr>Презентация PowerPoint</vt:lpstr>
      <vt:lpstr>Презентация PowerPoint</vt:lpstr>
      <vt:lpstr>Презентация PowerPoint</vt:lpstr>
      <vt:lpstr>. </vt:lpstr>
      <vt:lpstr>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Олексій Селецький</cp:lastModifiedBy>
  <cp:revision>63</cp:revision>
  <dcterms:created xsi:type="dcterms:W3CDTF">2019-02-21T15:01:25Z</dcterms:created>
  <dcterms:modified xsi:type="dcterms:W3CDTF">2024-02-26T10:52:02Z</dcterms:modified>
</cp:coreProperties>
</file>