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9" r:id="rId4"/>
  </p:sldMasterIdLst>
  <p:notesMasterIdLst>
    <p:notesMasterId r:id="rId20"/>
  </p:notesMasterIdLst>
  <p:handoutMasterIdLst>
    <p:handoutMasterId r:id="rId21"/>
  </p:handoutMasterIdLst>
  <p:sldIdLst>
    <p:sldId id="267" r:id="rId5"/>
    <p:sldId id="268" r:id="rId6"/>
    <p:sldId id="257" r:id="rId7"/>
    <p:sldId id="269" r:id="rId8"/>
    <p:sldId id="270" r:id="rId9"/>
    <p:sldId id="271" r:id="rId10"/>
    <p:sldId id="280" r:id="rId11"/>
    <p:sldId id="272" r:id="rId12"/>
    <p:sldId id="273" r:id="rId13"/>
    <p:sldId id="274" r:id="rId14"/>
    <p:sldId id="275" r:id="rId15"/>
    <p:sldId id="276" r:id="rId16"/>
    <p:sldId id="277" r:id="rId17"/>
    <p:sldId id="278" r:id="rId18"/>
    <p:sldId id="279" r:id="rId19"/>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9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9" d="100"/>
          <a:sy n="99" d="100"/>
        </p:scale>
        <p:origin x="-174"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A13B3-486F-4837-8E84-64785C9FAC6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8325F7B7-D211-4D8F-9331-EE2AF656EDDA}">
      <dgm:prSet custT="1"/>
      <dgm:spPr>
        <a:solidFill>
          <a:schemeClr val="tx2"/>
        </a:solidFill>
        <a:ln>
          <a:solidFill>
            <a:srgbClr val="002060"/>
          </a:solidFill>
        </a:ln>
      </dgm:spPr>
      <dgm:t>
        <a:bodyPr/>
        <a:lstStyle/>
        <a:p>
          <a:pPr algn="ctr" rtl="0"/>
          <a:r>
            <a:rPr lang="uk-UA" sz="1400" b="1" dirty="0">
              <a:solidFill>
                <a:schemeClr val="bg1"/>
              </a:solidFill>
              <a:effectLst/>
              <a:latin typeface="Comic Sans MS" panose="030F0702030302020204" pitchFamily="66" charset="0"/>
            </a:rPr>
            <a:t>оновлення</a:t>
          </a:r>
          <a:r>
            <a:rPr lang="uk-UA" sz="1400" b="1" dirty="0">
              <a:solidFill>
                <a:schemeClr val="bg1"/>
              </a:solidFill>
            </a:rPr>
            <a:t> правової основи державного будівництва і місцевого самоврядування з урахуванням новітніх наукових розробок, вітчизня­ного й зарубіжного досвіду; </a:t>
          </a:r>
          <a:endParaRPr lang="en-US" sz="1400" b="1" dirty="0">
            <a:solidFill>
              <a:schemeClr val="bg1"/>
            </a:solidFill>
          </a:endParaRPr>
        </a:p>
      </dgm:t>
    </dgm:pt>
    <dgm:pt modelId="{AC15F7D0-6563-4CDC-9FB7-1EE4FA5CE0A6}" type="parTrans" cxnId="{9EBC40DB-FA33-46B6-B4B0-8CFBF5A48CF9}">
      <dgm:prSet/>
      <dgm:spPr/>
      <dgm:t>
        <a:bodyPr/>
        <a:lstStyle/>
        <a:p>
          <a:endParaRPr lang="ru-RU" sz="1400" b="1"/>
        </a:p>
      </dgm:t>
    </dgm:pt>
    <dgm:pt modelId="{ACA83E03-250B-4EAF-8FC7-70A644C8799A}" type="sibTrans" cxnId="{9EBC40DB-FA33-46B6-B4B0-8CFBF5A48CF9}">
      <dgm:prSet/>
      <dgm:spPr/>
      <dgm:t>
        <a:bodyPr/>
        <a:lstStyle/>
        <a:p>
          <a:endParaRPr lang="ru-RU" sz="1400" b="1"/>
        </a:p>
      </dgm:t>
    </dgm:pt>
    <dgm:pt modelId="{393F142B-2D50-498C-BFFF-9E2F5FCCF56F}">
      <dgm:prSet custT="1"/>
      <dgm:spPr>
        <a:solidFill>
          <a:schemeClr val="tx2"/>
        </a:solidFill>
        <a:ln>
          <a:solidFill>
            <a:srgbClr val="002060"/>
          </a:solidFill>
        </a:ln>
      </dgm:spPr>
      <dgm:t>
        <a:bodyPr/>
        <a:lstStyle/>
        <a:p>
          <a:pPr rtl="0"/>
          <a:r>
            <a:rPr lang="uk-UA" sz="1400" b="1">
              <a:solidFill>
                <a:schemeClr val="bg1"/>
              </a:solidFill>
              <a:latin typeface="Comic Sans MS" panose="030F0702030302020204" pitchFamily="66" charset="0"/>
            </a:rPr>
            <a:t>адаптації</a:t>
          </a:r>
          <a:r>
            <a:rPr lang="uk-UA" sz="1400" b="1">
              <a:solidFill>
                <a:schemeClr val="bg1"/>
              </a:solidFill>
            </a:rPr>
            <a:t> національного законодавства до законодавства Євросоюзу;</a:t>
          </a:r>
          <a:endParaRPr lang="en-US" sz="1400" b="1">
            <a:solidFill>
              <a:schemeClr val="bg1"/>
            </a:solidFill>
          </a:endParaRPr>
        </a:p>
      </dgm:t>
    </dgm:pt>
    <dgm:pt modelId="{26AC3739-AB50-42B9-BEE5-C5D5ACC7700C}" type="parTrans" cxnId="{70CFEE9B-59DF-4EDB-B90C-D270F5EED34E}">
      <dgm:prSet/>
      <dgm:spPr/>
      <dgm:t>
        <a:bodyPr/>
        <a:lstStyle/>
        <a:p>
          <a:endParaRPr lang="ru-RU" sz="1400" b="1"/>
        </a:p>
      </dgm:t>
    </dgm:pt>
    <dgm:pt modelId="{F8FF6F1F-CF06-4AD6-8909-B2E3DC9805CC}" type="sibTrans" cxnId="{70CFEE9B-59DF-4EDB-B90C-D270F5EED34E}">
      <dgm:prSet/>
      <dgm:spPr/>
      <dgm:t>
        <a:bodyPr/>
        <a:lstStyle/>
        <a:p>
          <a:endParaRPr lang="ru-RU" sz="1400" b="1"/>
        </a:p>
      </dgm:t>
    </dgm:pt>
    <dgm:pt modelId="{8F663390-6C5B-440D-93A2-0F6B9DAC708F}">
      <dgm:prSet custT="1"/>
      <dgm:spPr>
        <a:solidFill>
          <a:schemeClr val="tx2"/>
        </a:solidFill>
        <a:ln>
          <a:solidFill>
            <a:srgbClr val="002060"/>
          </a:solidFill>
        </a:ln>
      </dgm:spPr>
      <dgm:t>
        <a:bodyPr/>
        <a:lstStyle/>
        <a:p>
          <a:pPr rtl="0"/>
          <a:r>
            <a:rPr lang="uk-UA" sz="1400" b="1">
              <a:solidFill>
                <a:schemeClr val="bg1"/>
              </a:solidFill>
            </a:rPr>
            <a:t>забезпечення </a:t>
          </a:r>
          <a:r>
            <a:rPr lang="uk-UA" sz="1400" b="1">
              <a:solidFill>
                <a:schemeClr val="bg1"/>
              </a:solidFill>
              <a:latin typeface="Comic Sans MS" panose="030F0702030302020204" pitchFamily="66" charset="0"/>
            </a:rPr>
            <a:t>правової</a:t>
          </a:r>
          <a:r>
            <a:rPr lang="uk-UA" sz="1400" b="1">
              <a:solidFill>
                <a:schemeClr val="bg1"/>
              </a:solidFill>
            </a:rPr>
            <a:t>, організаційної та матеріально-фінансової самостійності місцевого самоврядування;</a:t>
          </a:r>
          <a:endParaRPr lang="en-US" sz="1400" b="1">
            <a:solidFill>
              <a:schemeClr val="bg1"/>
            </a:solidFill>
          </a:endParaRPr>
        </a:p>
      </dgm:t>
    </dgm:pt>
    <dgm:pt modelId="{D933CA2B-CC73-46AC-9844-EDD33CAD8A20}" type="parTrans" cxnId="{0DB12592-74C7-474C-9DB4-02C97DD831DC}">
      <dgm:prSet/>
      <dgm:spPr/>
      <dgm:t>
        <a:bodyPr/>
        <a:lstStyle/>
        <a:p>
          <a:endParaRPr lang="ru-RU" sz="1400" b="1"/>
        </a:p>
      </dgm:t>
    </dgm:pt>
    <dgm:pt modelId="{FEB4055D-74D4-459A-B446-78FB7D0B734B}" type="sibTrans" cxnId="{0DB12592-74C7-474C-9DB4-02C97DD831DC}">
      <dgm:prSet/>
      <dgm:spPr/>
      <dgm:t>
        <a:bodyPr/>
        <a:lstStyle/>
        <a:p>
          <a:endParaRPr lang="ru-RU" sz="1400" b="1"/>
        </a:p>
      </dgm:t>
    </dgm:pt>
    <dgm:pt modelId="{F8A7A6ED-3903-4CEF-87E3-C3C5575CBC0B}">
      <dgm:prSet custT="1"/>
      <dgm:spPr>
        <a:solidFill>
          <a:schemeClr val="tx2"/>
        </a:solidFill>
        <a:ln>
          <a:solidFill>
            <a:srgbClr val="002060"/>
          </a:solidFill>
        </a:ln>
      </dgm:spPr>
      <dgm:t>
        <a:bodyPr/>
        <a:lstStyle/>
        <a:p>
          <a:pPr rtl="0"/>
          <a:r>
            <a:rPr lang="uk-UA" sz="1400" b="1">
              <a:solidFill>
                <a:schemeClr val="bg1"/>
              </a:solidFill>
              <a:latin typeface="Comic Sans MS" panose="030F0702030302020204" pitchFamily="66" charset="0"/>
            </a:rPr>
            <a:t>розмежування</a:t>
          </a:r>
          <a:r>
            <a:rPr lang="uk-UA" sz="1400" b="1">
              <a:solidFill>
                <a:schemeClr val="bg1"/>
              </a:solidFill>
            </a:rPr>
            <a:t> функцій і компетенції між «рівнями» і «підси­стемами» публічної влади;</a:t>
          </a:r>
          <a:endParaRPr lang="en-US" sz="1400" b="1">
            <a:solidFill>
              <a:schemeClr val="bg1"/>
            </a:solidFill>
          </a:endParaRPr>
        </a:p>
      </dgm:t>
    </dgm:pt>
    <dgm:pt modelId="{29DBFC63-0F83-490F-8F6F-68024629990B}" type="parTrans" cxnId="{42D566FF-BBC5-4FE0-AC3E-5B102791DA6A}">
      <dgm:prSet/>
      <dgm:spPr/>
      <dgm:t>
        <a:bodyPr/>
        <a:lstStyle/>
        <a:p>
          <a:endParaRPr lang="ru-RU" sz="1400" b="1"/>
        </a:p>
      </dgm:t>
    </dgm:pt>
    <dgm:pt modelId="{FA954CD6-9444-4DD6-9DFE-F22D32349B87}" type="sibTrans" cxnId="{42D566FF-BBC5-4FE0-AC3E-5B102791DA6A}">
      <dgm:prSet/>
      <dgm:spPr/>
      <dgm:t>
        <a:bodyPr/>
        <a:lstStyle/>
        <a:p>
          <a:endParaRPr lang="ru-RU" sz="1400" b="1"/>
        </a:p>
      </dgm:t>
    </dgm:pt>
    <dgm:pt modelId="{51CF6857-7FBF-4741-BBC8-1575349DFC77}">
      <dgm:prSet custT="1"/>
      <dgm:spPr>
        <a:solidFill>
          <a:schemeClr val="tx2"/>
        </a:solidFill>
        <a:ln>
          <a:solidFill>
            <a:srgbClr val="002060"/>
          </a:solidFill>
        </a:ln>
      </dgm:spPr>
      <dgm:t>
        <a:bodyPr/>
        <a:lstStyle/>
        <a:p>
          <a:pPr rtl="0"/>
          <a:r>
            <a:rPr lang="uk-UA" sz="1400" b="1">
              <a:solidFill>
                <a:schemeClr val="bg1"/>
              </a:solidFill>
            </a:rPr>
            <a:t>забезпечення «прозорості» державної політики, боротьба з бюрократизмом  і волюнтаризмом в системі органів публічної влади;</a:t>
          </a:r>
          <a:endParaRPr lang="en-US" sz="1400" b="1">
            <a:solidFill>
              <a:schemeClr val="bg1"/>
            </a:solidFill>
          </a:endParaRPr>
        </a:p>
      </dgm:t>
    </dgm:pt>
    <dgm:pt modelId="{1BA15384-5926-4438-8F73-2A8B40EDD904}" type="parTrans" cxnId="{7B18CB64-ACD0-478A-B740-E3B08064E2D1}">
      <dgm:prSet/>
      <dgm:spPr/>
      <dgm:t>
        <a:bodyPr/>
        <a:lstStyle/>
        <a:p>
          <a:endParaRPr lang="ru-RU" sz="1400" b="1"/>
        </a:p>
      </dgm:t>
    </dgm:pt>
    <dgm:pt modelId="{2811BFCF-D20C-4DAF-A61D-561512D06430}" type="sibTrans" cxnId="{7B18CB64-ACD0-478A-B740-E3B08064E2D1}">
      <dgm:prSet/>
      <dgm:spPr/>
      <dgm:t>
        <a:bodyPr/>
        <a:lstStyle/>
        <a:p>
          <a:endParaRPr lang="ru-RU" sz="1400" b="1"/>
        </a:p>
      </dgm:t>
    </dgm:pt>
    <dgm:pt modelId="{2E88D23D-1AC3-418A-B610-8AEA2306CF7C}">
      <dgm:prSet custT="1"/>
      <dgm:spPr>
        <a:solidFill>
          <a:schemeClr val="tx2"/>
        </a:solidFill>
        <a:ln>
          <a:solidFill>
            <a:srgbClr val="002060"/>
          </a:solidFill>
        </a:ln>
      </dgm:spPr>
      <dgm:t>
        <a:bodyPr/>
        <a:lstStyle/>
        <a:p>
          <a:pPr rtl="0"/>
          <a:r>
            <a:rPr lang="uk-UA" sz="1400" b="1" dirty="0">
              <a:solidFill>
                <a:schemeClr val="bg1"/>
              </a:solidFill>
            </a:rPr>
            <a:t>запровадження </a:t>
          </a:r>
          <a:r>
            <a:rPr lang="uk-UA" sz="1400" b="1" dirty="0">
              <a:solidFill>
                <a:schemeClr val="bg1"/>
              </a:solidFill>
              <a:latin typeface="Comic Sans MS" panose="030F0702030302020204" pitchFamily="66" charset="0"/>
            </a:rPr>
            <a:t>чітких</a:t>
          </a:r>
          <a:r>
            <a:rPr lang="uk-UA" sz="1400" b="1" dirty="0">
              <a:solidFill>
                <a:schemeClr val="bg1"/>
              </a:solidFill>
            </a:rPr>
            <a:t> процедур політичної та юридичної відповідальності при здійсненні публічної влади;</a:t>
          </a:r>
          <a:endParaRPr lang="en-US" sz="1400" b="1" dirty="0">
            <a:solidFill>
              <a:schemeClr val="bg1"/>
            </a:solidFill>
          </a:endParaRPr>
        </a:p>
      </dgm:t>
    </dgm:pt>
    <dgm:pt modelId="{A9BC8AB3-AB8C-460D-B298-EF5ADD6CC8EE}" type="parTrans" cxnId="{95AF7251-FB3D-4660-92B1-7AAE3F1F3A67}">
      <dgm:prSet/>
      <dgm:spPr/>
      <dgm:t>
        <a:bodyPr/>
        <a:lstStyle/>
        <a:p>
          <a:endParaRPr lang="ru-RU" sz="1400" b="1"/>
        </a:p>
      </dgm:t>
    </dgm:pt>
    <dgm:pt modelId="{A0A562C8-02DC-4664-B7A8-5A89C40A6BD9}" type="sibTrans" cxnId="{95AF7251-FB3D-4660-92B1-7AAE3F1F3A67}">
      <dgm:prSet/>
      <dgm:spPr/>
      <dgm:t>
        <a:bodyPr/>
        <a:lstStyle/>
        <a:p>
          <a:endParaRPr lang="ru-RU" sz="1400" b="1"/>
        </a:p>
      </dgm:t>
    </dgm:pt>
    <dgm:pt modelId="{4D46392C-3543-45E8-AA1F-DA12EC22A9B3}">
      <dgm:prSet custT="1"/>
      <dgm:spPr>
        <a:solidFill>
          <a:schemeClr val="tx2"/>
        </a:solidFill>
        <a:ln>
          <a:solidFill>
            <a:srgbClr val="002060"/>
          </a:solidFill>
        </a:ln>
      </dgm:spPr>
      <dgm:t>
        <a:bodyPr/>
        <a:lstStyle/>
        <a:p>
          <a:pPr rtl="0"/>
          <a:r>
            <a:rPr lang="uk-UA" sz="1400" b="1">
              <a:solidFill>
                <a:schemeClr val="bg1"/>
              </a:solidFill>
            </a:rPr>
            <a:t>удосконалення правових та організаційних форм і методів діяль­ності органів публічної влади;</a:t>
          </a:r>
          <a:endParaRPr lang="en-US" sz="1400" b="1">
            <a:solidFill>
              <a:schemeClr val="bg1"/>
            </a:solidFill>
          </a:endParaRPr>
        </a:p>
      </dgm:t>
    </dgm:pt>
    <dgm:pt modelId="{8165BAC0-B030-491C-9159-7C0A7C4F23E9}" type="parTrans" cxnId="{87197A09-73A6-4B4E-AFAF-9F2162261111}">
      <dgm:prSet/>
      <dgm:spPr/>
      <dgm:t>
        <a:bodyPr/>
        <a:lstStyle/>
        <a:p>
          <a:endParaRPr lang="ru-RU" sz="1400" b="1"/>
        </a:p>
      </dgm:t>
    </dgm:pt>
    <dgm:pt modelId="{2C8D2479-36E5-454B-AAB6-92C60B355B96}" type="sibTrans" cxnId="{87197A09-73A6-4B4E-AFAF-9F2162261111}">
      <dgm:prSet/>
      <dgm:spPr/>
      <dgm:t>
        <a:bodyPr/>
        <a:lstStyle/>
        <a:p>
          <a:endParaRPr lang="ru-RU" sz="1400" b="1"/>
        </a:p>
      </dgm:t>
    </dgm:pt>
    <dgm:pt modelId="{875FC94B-FCC6-4B4D-A0FC-C191BFC0026E}">
      <dgm:prSet custT="1"/>
      <dgm:spPr>
        <a:solidFill>
          <a:schemeClr val="tx2"/>
        </a:solidFill>
        <a:ln>
          <a:solidFill>
            <a:srgbClr val="002060"/>
          </a:solidFill>
        </a:ln>
      </dgm:spPr>
      <dgm:t>
        <a:bodyPr/>
        <a:lstStyle/>
        <a:p>
          <a:pPr rtl="0"/>
          <a:r>
            <a:rPr lang="uk-UA" sz="1400" b="1">
              <a:solidFill>
                <a:schemeClr val="bg1"/>
              </a:solidFill>
              <a:effectLst/>
              <a:latin typeface="Comic Sans MS" panose="030F0702030302020204" pitchFamily="66" charset="0"/>
            </a:rPr>
            <a:t>підняти на новий  рівень відносини особи і держави, в особі її органів.</a:t>
          </a:r>
          <a:endParaRPr lang="en-US" sz="1400" b="1">
            <a:solidFill>
              <a:schemeClr val="bg1"/>
            </a:solidFill>
            <a:effectLst/>
            <a:latin typeface="Comic Sans MS" panose="030F0702030302020204" pitchFamily="66" charset="0"/>
          </a:endParaRPr>
        </a:p>
      </dgm:t>
    </dgm:pt>
    <dgm:pt modelId="{7791C9D2-1721-491D-B2C3-03335B41D8BC}" type="parTrans" cxnId="{D687BB26-3AC8-4E56-97ED-0D03ECF4D0F4}">
      <dgm:prSet/>
      <dgm:spPr/>
      <dgm:t>
        <a:bodyPr/>
        <a:lstStyle/>
        <a:p>
          <a:endParaRPr lang="ru-RU" sz="1400" b="1"/>
        </a:p>
      </dgm:t>
    </dgm:pt>
    <dgm:pt modelId="{4807A09E-15C2-4F90-8E5B-DE735AAFA619}" type="sibTrans" cxnId="{D687BB26-3AC8-4E56-97ED-0D03ECF4D0F4}">
      <dgm:prSet/>
      <dgm:spPr/>
      <dgm:t>
        <a:bodyPr/>
        <a:lstStyle/>
        <a:p>
          <a:endParaRPr lang="ru-RU" sz="1400" b="1"/>
        </a:p>
      </dgm:t>
    </dgm:pt>
    <dgm:pt modelId="{64187645-4BAA-4A56-9CEC-0F0FCE242D2D}" type="pres">
      <dgm:prSet presAssocID="{998A13B3-486F-4837-8E84-64785C9FAC6A}" presName="Name0" presStyleCnt="0">
        <dgm:presLayoutVars>
          <dgm:dir/>
          <dgm:animLvl val="lvl"/>
          <dgm:resizeHandles val="exact"/>
        </dgm:presLayoutVars>
      </dgm:prSet>
      <dgm:spPr/>
      <dgm:t>
        <a:bodyPr/>
        <a:lstStyle/>
        <a:p>
          <a:endParaRPr lang="uk-UA"/>
        </a:p>
      </dgm:t>
    </dgm:pt>
    <dgm:pt modelId="{2AA58603-4EF5-404A-B848-6B2474845BA0}" type="pres">
      <dgm:prSet presAssocID="{875FC94B-FCC6-4B4D-A0FC-C191BFC0026E}" presName="boxAndChildren" presStyleCnt="0"/>
      <dgm:spPr/>
    </dgm:pt>
    <dgm:pt modelId="{CB685B09-4732-423B-B895-F36777FA3D7A}" type="pres">
      <dgm:prSet presAssocID="{875FC94B-FCC6-4B4D-A0FC-C191BFC0026E}" presName="parentTextBox" presStyleLbl="node1" presStyleIdx="0" presStyleCnt="8"/>
      <dgm:spPr/>
      <dgm:t>
        <a:bodyPr/>
        <a:lstStyle/>
        <a:p>
          <a:endParaRPr lang="uk-UA"/>
        </a:p>
      </dgm:t>
    </dgm:pt>
    <dgm:pt modelId="{47EEB5C5-92D6-4E51-A560-CECB2A290DA0}" type="pres">
      <dgm:prSet presAssocID="{2C8D2479-36E5-454B-AAB6-92C60B355B96}" presName="sp" presStyleCnt="0"/>
      <dgm:spPr/>
    </dgm:pt>
    <dgm:pt modelId="{41E7FB91-8DD6-4D18-96FF-E39A7D804386}" type="pres">
      <dgm:prSet presAssocID="{4D46392C-3543-45E8-AA1F-DA12EC22A9B3}" presName="arrowAndChildren" presStyleCnt="0"/>
      <dgm:spPr/>
    </dgm:pt>
    <dgm:pt modelId="{984472B8-33C8-4488-BE9F-4C519BAC1CF4}" type="pres">
      <dgm:prSet presAssocID="{4D46392C-3543-45E8-AA1F-DA12EC22A9B3}" presName="parentTextArrow" presStyleLbl="node1" presStyleIdx="1" presStyleCnt="8" custLinFactNeighborX="0"/>
      <dgm:spPr/>
      <dgm:t>
        <a:bodyPr/>
        <a:lstStyle/>
        <a:p>
          <a:endParaRPr lang="uk-UA"/>
        </a:p>
      </dgm:t>
    </dgm:pt>
    <dgm:pt modelId="{0BDDD652-49A6-487B-8FF9-C492FA6187B8}" type="pres">
      <dgm:prSet presAssocID="{A0A562C8-02DC-4664-B7A8-5A89C40A6BD9}" presName="sp" presStyleCnt="0"/>
      <dgm:spPr/>
    </dgm:pt>
    <dgm:pt modelId="{6F9368DF-A4C2-421B-9B5B-52EB062E257D}" type="pres">
      <dgm:prSet presAssocID="{2E88D23D-1AC3-418A-B610-8AEA2306CF7C}" presName="arrowAndChildren" presStyleCnt="0"/>
      <dgm:spPr/>
    </dgm:pt>
    <dgm:pt modelId="{822E690C-0A44-4578-8DD2-1C821A5C7C21}" type="pres">
      <dgm:prSet presAssocID="{2E88D23D-1AC3-418A-B610-8AEA2306CF7C}" presName="parentTextArrow" presStyleLbl="node1" presStyleIdx="2" presStyleCnt="8"/>
      <dgm:spPr/>
      <dgm:t>
        <a:bodyPr/>
        <a:lstStyle/>
        <a:p>
          <a:endParaRPr lang="uk-UA"/>
        </a:p>
      </dgm:t>
    </dgm:pt>
    <dgm:pt modelId="{70413B09-8DFD-4BC7-B633-62A722AA0206}" type="pres">
      <dgm:prSet presAssocID="{2811BFCF-D20C-4DAF-A61D-561512D06430}" presName="sp" presStyleCnt="0"/>
      <dgm:spPr/>
    </dgm:pt>
    <dgm:pt modelId="{8E7B18D7-9160-4AE6-AF52-3957DC8FCD6B}" type="pres">
      <dgm:prSet presAssocID="{51CF6857-7FBF-4741-BBC8-1575349DFC77}" presName="arrowAndChildren" presStyleCnt="0"/>
      <dgm:spPr/>
    </dgm:pt>
    <dgm:pt modelId="{0423A7A1-4D02-438F-8BEC-F9AA68B81095}" type="pres">
      <dgm:prSet presAssocID="{51CF6857-7FBF-4741-BBC8-1575349DFC77}" presName="parentTextArrow" presStyleLbl="node1" presStyleIdx="3" presStyleCnt="8" custLinFactNeighborX="0"/>
      <dgm:spPr/>
      <dgm:t>
        <a:bodyPr/>
        <a:lstStyle/>
        <a:p>
          <a:endParaRPr lang="uk-UA"/>
        </a:p>
      </dgm:t>
    </dgm:pt>
    <dgm:pt modelId="{2A0E8500-E024-42BF-8DA6-0A66BA6B90BC}" type="pres">
      <dgm:prSet presAssocID="{FA954CD6-9444-4DD6-9DFE-F22D32349B87}" presName="sp" presStyleCnt="0"/>
      <dgm:spPr/>
    </dgm:pt>
    <dgm:pt modelId="{FB9FA1A8-798D-4E23-8128-47B62BAE4BBA}" type="pres">
      <dgm:prSet presAssocID="{F8A7A6ED-3903-4CEF-87E3-C3C5575CBC0B}" presName="arrowAndChildren" presStyleCnt="0"/>
      <dgm:spPr/>
    </dgm:pt>
    <dgm:pt modelId="{13E2F033-40D4-4E5F-A5D1-FB685B4603C5}" type="pres">
      <dgm:prSet presAssocID="{F8A7A6ED-3903-4CEF-87E3-C3C5575CBC0B}" presName="parentTextArrow" presStyleLbl="node1" presStyleIdx="4" presStyleCnt="8"/>
      <dgm:spPr/>
      <dgm:t>
        <a:bodyPr/>
        <a:lstStyle/>
        <a:p>
          <a:endParaRPr lang="uk-UA"/>
        </a:p>
      </dgm:t>
    </dgm:pt>
    <dgm:pt modelId="{CE339114-0BB4-4278-9D1D-534CA24573F6}" type="pres">
      <dgm:prSet presAssocID="{FEB4055D-74D4-459A-B446-78FB7D0B734B}" presName="sp" presStyleCnt="0"/>
      <dgm:spPr/>
    </dgm:pt>
    <dgm:pt modelId="{CB3F774F-8922-47E5-A31F-DD8CC81DFAB3}" type="pres">
      <dgm:prSet presAssocID="{8F663390-6C5B-440D-93A2-0F6B9DAC708F}" presName="arrowAndChildren" presStyleCnt="0"/>
      <dgm:spPr/>
    </dgm:pt>
    <dgm:pt modelId="{35151D15-D472-4F75-B7AD-B45457FCBDA5}" type="pres">
      <dgm:prSet presAssocID="{8F663390-6C5B-440D-93A2-0F6B9DAC708F}" presName="parentTextArrow" presStyleLbl="node1" presStyleIdx="5" presStyleCnt="8"/>
      <dgm:spPr/>
      <dgm:t>
        <a:bodyPr/>
        <a:lstStyle/>
        <a:p>
          <a:endParaRPr lang="uk-UA"/>
        </a:p>
      </dgm:t>
    </dgm:pt>
    <dgm:pt modelId="{6DF5D83F-B391-42E8-8CCC-549393F4D304}" type="pres">
      <dgm:prSet presAssocID="{F8FF6F1F-CF06-4AD6-8909-B2E3DC9805CC}" presName="sp" presStyleCnt="0"/>
      <dgm:spPr/>
    </dgm:pt>
    <dgm:pt modelId="{8A6A89A9-421D-4F61-A654-BB2E0F497A4C}" type="pres">
      <dgm:prSet presAssocID="{393F142B-2D50-498C-BFFF-9E2F5FCCF56F}" presName="arrowAndChildren" presStyleCnt="0"/>
      <dgm:spPr/>
    </dgm:pt>
    <dgm:pt modelId="{F4A06003-37FE-4493-A148-0847F1622E02}" type="pres">
      <dgm:prSet presAssocID="{393F142B-2D50-498C-BFFF-9E2F5FCCF56F}" presName="parentTextArrow" presStyleLbl="node1" presStyleIdx="6" presStyleCnt="8"/>
      <dgm:spPr/>
      <dgm:t>
        <a:bodyPr/>
        <a:lstStyle/>
        <a:p>
          <a:endParaRPr lang="uk-UA"/>
        </a:p>
      </dgm:t>
    </dgm:pt>
    <dgm:pt modelId="{940C165B-EC8D-4E72-B9B7-EF3B8A7320C7}" type="pres">
      <dgm:prSet presAssocID="{ACA83E03-250B-4EAF-8FC7-70A644C8799A}" presName="sp" presStyleCnt="0"/>
      <dgm:spPr/>
    </dgm:pt>
    <dgm:pt modelId="{29A60E69-B6BA-4B2E-AD9C-FA3FAE9EE634}" type="pres">
      <dgm:prSet presAssocID="{8325F7B7-D211-4D8F-9331-EE2AF656EDDA}" presName="arrowAndChildren" presStyleCnt="0"/>
      <dgm:spPr/>
    </dgm:pt>
    <dgm:pt modelId="{E1EC481A-FCA0-473D-8554-3E165DE4E086}" type="pres">
      <dgm:prSet presAssocID="{8325F7B7-D211-4D8F-9331-EE2AF656EDDA}" presName="parentTextArrow" presStyleLbl="node1" presStyleIdx="7" presStyleCnt="8"/>
      <dgm:spPr/>
      <dgm:t>
        <a:bodyPr/>
        <a:lstStyle/>
        <a:p>
          <a:endParaRPr lang="uk-UA"/>
        </a:p>
      </dgm:t>
    </dgm:pt>
  </dgm:ptLst>
  <dgm:cxnLst>
    <dgm:cxn modelId="{95AF7251-FB3D-4660-92B1-7AAE3F1F3A67}" srcId="{998A13B3-486F-4837-8E84-64785C9FAC6A}" destId="{2E88D23D-1AC3-418A-B610-8AEA2306CF7C}" srcOrd="5" destOrd="0" parTransId="{A9BC8AB3-AB8C-460D-B298-EF5ADD6CC8EE}" sibTransId="{A0A562C8-02DC-4664-B7A8-5A89C40A6BD9}"/>
    <dgm:cxn modelId="{B8EB2EF4-A4E3-4A72-A15A-9D6AD58980F5}" type="presOf" srcId="{8F663390-6C5B-440D-93A2-0F6B9DAC708F}" destId="{35151D15-D472-4F75-B7AD-B45457FCBDA5}" srcOrd="0" destOrd="0" presId="urn:microsoft.com/office/officeart/2005/8/layout/process4"/>
    <dgm:cxn modelId="{9EBC40DB-FA33-46B6-B4B0-8CFBF5A48CF9}" srcId="{998A13B3-486F-4837-8E84-64785C9FAC6A}" destId="{8325F7B7-D211-4D8F-9331-EE2AF656EDDA}" srcOrd="0" destOrd="0" parTransId="{AC15F7D0-6563-4CDC-9FB7-1EE4FA5CE0A6}" sibTransId="{ACA83E03-250B-4EAF-8FC7-70A644C8799A}"/>
    <dgm:cxn modelId="{11765795-7A69-4FBF-A38C-6C78864F98F5}" type="presOf" srcId="{51CF6857-7FBF-4741-BBC8-1575349DFC77}" destId="{0423A7A1-4D02-438F-8BEC-F9AA68B81095}" srcOrd="0" destOrd="0" presId="urn:microsoft.com/office/officeart/2005/8/layout/process4"/>
    <dgm:cxn modelId="{7B18CB64-ACD0-478A-B740-E3B08064E2D1}" srcId="{998A13B3-486F-4837-8E84-64785C9FAC6A}" destId="{51CF6857-7FBF-4741-BBC8-1575349DFC77}" srcOrd="4" destOrd="0" parTransId="{1BA15384-5926-4438-8F73-2A8B40EDD904}" sibTransId="{2811BFCF-D20C-4DAF-A61D-561512D06430}"/>
    <dgm:cxn modelId="{FF663144-0F6B-4C84-A622-66F4AE2EED91}" type="presOf" srcId="{2E88D23D-1AC3-418A-B610-8AEA2306CF7C}" destId="{822E690C-0A44-4578-8DD2-1C821A5C7C21}" srcOrd="0" destOrd="0" presId="urn:microsoft.com/office/officeart/2005/8/layout/process4"/>
    <dgm:cxn modelId="{92F1840D-2108-4845-8E6A-D935AAD7F561}" type="presOf" srcId="{875FC94B-FCC6-4B4D-A0FC-C191BFC0026E}" destId="{CB685B09-4732-423B-B895-F36777FA3D7A}" srcOrd="0" destOrd="0" presId="urn:microsoft.com/office/officeart/2005/8/layout/process4"/>
    <dgm:cxn modelId="{1EBDA9E5-7C92-4276-BAD2-F2A619710F3E}" type="presOf" srcId="{8325F7B7-D211-4D8F-9331-EE2AF656EDDA}" destId="{E1EC481A-FCA0-473D-8554-3E165DE4E086}" srcOrd="0" destOrd="0" presId="urn:microsoft.com/office/officeart/2005/8/layout/process4"/>
    <dgm:cxn modelId="{17AA0A3F-654B-45D8-8867-8CE03309102D}" type="presOf" srcId="{393F142B-2D50-498C-BFFF-9E2F5FCCF56F}" destId="{F4A06003-37FE-4493-A148-0847F1622E02}" srcOrd="0" destOrd="0" presId="urn:microsoft.com/office/officeart/2005/8/layout/process4"/>
    <dgm:cxn modelId="{6B7297D7-9F3A-487A-BCD1-3BD9E5F312EC}" type="presOf" srcId="{998A13B3-486F-4837-8E84-64785C9FAC6A}" destId="{64187645-4BAA-4A56-9CEC-0F0FCE242D2D}" srcOrd="0" destOrd="0" presId="urn:microsoft.com/office/officeart/2005/8/layout/process4"/>
    <dgm:cxn modelId="{99080AD1-DD35-4B9F-8232-7C404972B49A}" type="presOf" srcId="{F8A7A6ED-3903-4CEF-87E3-C3C5575CBC0B}" destId="{13E2F033-40D4-4E5F-A5D1-FB685B4603C5}" srcOrd="0" destOrd="0" presId="urn:microsoft.com/office/officeart/2005/8/layout/process4"/>
    <dgm:cxn modelId="{0DB12592-74C7-474C-9DB4-02C97DD831DC}" srcId="{998A13B3-486F-4837-8E84-64785C9FAC6A}" destId="{8F663390-6C5B-440D-93A2-0F6B9DAC708F}" srcOrd="2" destOrd="0" parTransId="{D933CA2B-CC73-46AC-9844-EDD33CAD8A20}" sibTransId="{FEB4055D-74D4-459A-B446-78FB7D0B734B}"/>
    <dgm:cxn modelId="{42D566FF-BBC5-4FE0-AC3E-5B102791DA6A}" srcId="{998A13B3-486F-4837-8E84-64785C9FAC6A}" destId="{F8A7A6ED-3903-4CEF-87E3-C3C5575CBC0B}" srcOrd="3" destOrd="0" parTransId="{29DBFC63-0F83-490F-8F6F-68024629990B}" sibTransId="{FA954CD6-9444-4DD6-9DFE-F22D32349B87}"/>
    <dgm:cxn modelId="{87197A09-73A6-4B4E-AFAF-9F2162261111}" srcId="{998A13B3-486F-4837-8E84-64785C9FAC6A}" destId="{4D46392C-3543-45E8-AA1F-DA12EC22A9B3}" srcOrd="6" destOrd="0" parTransId="{8165BAC0-B030-491C-9159-7C0A7C4F23E9}" sibTransId="{2C8D2479-36E5-454B-AAB6-92C60B355B96}"/>
    <dgm:cxn modelId="{F64D84EE-4B2C-4B21-BAFF-7EEC5EBE90E8}" type="presOf" srcId="{4D46392C-3543-45E8-AA1F-DA12EC22A9B3}" destId="{984472B8-33C8-4488-BE9F-4C519BAC1CF4}" srcOrd="0" destOrd="0" presId="urn:microsoft.com/office/officeart/2005/8/layout/process4"/>
    <dgm:cxn modelId="{D687BB26-3AC8-4E56-97ED-0D03ECF4D0F4}" srcId="{998A13B3-486F-4837-8E84-64785C9FAC6A}" destId="{875FC94B-FCC6-4B4D-A0FC-C191BFC0026E}" srcOrd="7" destOrd="0" parTransId="{7791C9D2-1721-491D-B2C3-03335B41D8BC}" sibTransId="{4807A09E-15C2-4F90-8E5B-DE735AAFA619}"/>
    <dgm:cxn modelId="{70CFEE9B-59DF-4EDB-B90C-D270F5EED34E}" srcId="{998A13B3-486F-4837-8E84-64785C9FAC6A}" destId="{393F142B-2D50-498C-BFFF-9E2F5FCCF56F}" srcOrd="1" destOrd="0" parTransId="{26AC3739-AB50-42B9-BEE5-C5D5ACC7700C}" sibTransId="{F8FF6F1F-CF06-4AD6-8909-B2E3DC9805CC}"/>
    <dgm:cxn modelId="{A46FDF81-9AF4-413E-8788-3A4F4EC7177D}" type="presParOf" srcId="{64187645-4BAA-4A56-9CEC-0F0FCE242D2D}" destId="{2AA58603-4EF5-404A-B848-6B2474845BA0}" srcOrd="0" destOrd="0" presId="urn:microsoft.com/office/officeart/2005/8/layout/process4"/>
    <dgm:cxn modelId="{84283A3A-E5EF-4C8D-A042-E9B75D54B882}" type="presParOf" srcId="{2AA58603-4EF5-404A-B848-6B2474845BA0}" destId="{CB685B09-4732-423B-B895-F36777FA3D7A}" srcOrd="0" destOrd="0" presId="urn:microsoft.com/office/officeart/2005/8/layout/process4"/>
    <dgm:cxn modelId="{6E1D5DBE-49A4-4E56-9FBB-E6E44A286B42}" type="presParOf" srcId="{64187645-4BAA-4A56-9CEC-0F0FCE242D2D}" destId="{47EEB5C5-92D6-4E51-A560-CECB2A290DA0}" srcOrd="1" destOrd="0" presId="urn:microsoft.com/office/officeart/2005/8/layout/process4"/>
    <dgm:cxn modelId="{1A057505-B162-4DA1-9752-65C7358CBD1E}" type="presParOf" srcId="{64187645-4BAA-4A56-9CEC-0F0FCE242D2D}" destId="{41E7FB91-8DD6-4D18-96FF-E39A7D804386}" srcOrd="2" destOrd="0" presId="urn:microsoft.com/office/officeart/2005/8/layout/process4"/>
    <dgm:cxn modelId="{CE8D6353-1873-4943-8D92-B2430DE99634}" type="presParOf" srcId="{41E7FB91-8DD6-4D18-96FF-E39A7D804386}" destId="{984472B8-33C8-4488-BE9F-4C519BAC1CF4}" srcOrd="0" destOrd="0" presId="urn:microsoft.com/office/officeart/2005/8/layout/process4"/>
    <dgm:cxn modelId="{9FFF8E71-D4BA-4277-AC37-2B0AD486BC69}" type="presParOf" srcId="{64187645-4BAA-4A56-9CEC-0F0FCE242D2D}" destId="{0BDDD652-49A6-487B-8FF9-C492FA6187B8}" srcOrd="3" destOrd="0" presId="urn:microsoft.com/office/officeart/2005/8/layout/process4"/>
    <dgm:cxn modelId="{098CA31E-D0C5-4277-903A-CB577F2DC5F2}" type="presParOf" srcId="{64187645-4BAA-4A56-9CEC-0F0FCE242D2D}" destId="{6F9368DF-A4C2-421B-9B5B-52EB062E257D}" srcOrd="4" destOrd="0" presId="urn:microsoft.com/office/officeart/2005/8/layout/process4"/>
    <dgm:cxn modelId="{1F1D6BC1-13FD-4028-B8E9-045B369BD03C}" type="presParOf" srcId="{6F9368DF-A4C2-421B-9B5B-52EB062E257D}" destId="{822E690C-0A44-4578-8DD2-1C821A5C7C21}" srcOrd="0" destOrd="0" presId="urn:microsoft.com/office/officeart/2005/8/layout/process4"/>
    <dgm:cxn modelId="{E93D0508-5641-4251-BD30-E7D19247E0A7}" type="presParOf" srcId="{64187645-4BAA-4A56-9CEC-0F0FCE242D2D}" destId="{70413B09-8DFD-4BC7-B633-62A722AA0206}" srcOrd="5" destOrd="0" presId="urn:microsoft.com/office/officeart/2005/8/layout/process4"/>
    <dgm:cxn modelId="{A0C27EDF-C849-47FC-87E7-FE95FDB7FAA6}" type="presParOf" srcId="{64187645-4BAA-4A56-9CEC-0F0FCE242D2D}" destId="{8E7B18D7-9160-4AE6-AF52-3957DC8FCD6B}" srcOrd="6" destOrd="0" presId="urn:microsoft.com/office/officeart/2005/8/layout/process4"/>
    <dgm:cxn modelId="{0E274C10-1481-46FF-8942-244745763B83}" type="presParOf" srcId="{8E7B18D7-9160-4AE6-AF52-3957DC8FCD6B}" destId="{0423A7A1-4D02-438F-8BEC-F9AA68B81095}" srcOrd="0" destOrd="0" presId="urn:microsoft.com/office/officeart/2005/8/layout/process4"/>
    <dgm:cxn modelId="{A086159C-D43F-4633-ACF6-A9F3A50320C6}" type="presParOf" srcId="{64187645-4BAA-4A56-9CEC-0F0FCE242D2D}" destId="{2A0E8500-E024-42BF-8DA6-0A66BA6B90BC}" srcOrd="7" destOrd="0" presId="urn:microsoft.com/office/officeart/2005/8/layout/process4"/>
    <dgm:cxn modelId="{1ED85F5B-4C8E-4029-B5DE-F339054ED4F1}" type="presParOf" srcId="{64187645-4BAA-4A56-9CEC-0F0FCE242D2D}" destId="{FB9FA1A8-798D-4E23-8128-47B62BAE4BBA}" srcOrd="8" destOrd="0" presId="urn:microsoft.com/office/officeart/2005/8/layout/process4"/>
    <dgm:cxn modelId="{3DE378F4-2AAB-42DC-972E-153D323A7E94}" type="presParOf" srcId="{FB9FA1A8-798D-4E23-8128-47B62BAE4BBA}" destId="{13E2F033-40D4-4E5F-A5D1-FB685B4603C5}" srcOrd="0" destOrd="0" presId="urn:microsoft.com/office/officeart/2005/8/layout/process4"/>
    <dgm:cxn modelId="{F6955E80-34B8-4CD8-9766-800155B512A3}" type="presParOf" srcId="{64187645-4BAA-4A56-9CEC-0F0FCE242D2D}" destId="{CE339114-0BB4-4278-9D1D-534CA24573F6}" srcOrd="9" destOrd="0" presId="urn:microsoft.com/office/officeart/2005/8/layout/process4"/>
    <dgm:cxn modelId="{2FC6B63A-FAA2-4F89-9329-638E7F362FFF}" type="presParOf" srcId="{64187645-4BAA-4A56-9CEC-0F0FCE242D2D}" destId="{CB3F774F-8922-47E5-A31F-DD8CC81DFAB3}" srcOrd="10" destOrd="0" presId="urn:microsoft.com/office/officeart/2005/8/layout/process4"/>
    <dgm:cxn modelId="{7C650E4E-296A-4C3F-B626-8854DCCDF6A9}" type="presParOf" srcId="{CB3F774F-8922-47E5-A31F-DD8CC81DFAB3}" destId="{35151D15-D472-4F75-B7AD-B45457FCBDA5}" srcOrd="0" destOrd="0" presId="urn:microsoft.com/office/officeart/2005/8/layout/process4"/>
    <dgm:cxn modelId="{2708ABCC-4A3C-4654-B6B5-CF4724012E14}" type="presParOf" srcId="{64187645-4BAA-4A56-9CEC-0F0FCE242D2D}" destId="{6DF5D83F-B391-42E8-8CCC-549393F4D304}" srcOrd="11" destOrd="0" presId="urn:microsoft.com/office/officeart/2005/8/layout/process4"/>
    <dgm:cxn modelId="{89406A49-9010-4DE0-BAF3-22F11E9602CA}" type="presParOf" srcId="{64187645-4BAA-4A56-9CEC-0F0FCE242D2D}" destId="{8A6A89A9-421D-4F61-A654-BB2E0F497A4C}" srcOrd="12" destOrd="0" presId="urn:microsoft.com/office/officeart/2005/8/layout/process4"/>
    <dgm:cxn modelId="{0EB80387-A2A6-44BB-9B9E-979D6B75D011}" type="presParOf" srcId="{8A6A89A9-421D-4F61-A654-BB2E0F497A4C}" destId="{F4A06003-37FE-4493-A148-0847F1622E02}" srcOrd="0" destOrd="0" presId="urn:microsoft.com/office/officeart/2005/8/layout/process4"/>
    <dgm:cxn modelId="{86749C07-5598-4D86-AA91-C679BB9B6878}" type="presParOf" srcId="{64187645-4BAA-4A56-9CEC-0F0FCE242D2D}" destId="{940C165B-EC8D-4E72-B9B7-EF3B8A7320C7}" srcOrd="13" destOrd="0" presId="urn:microsoft.com/office/officeart/2005/8/layout/process4"/>
    <dgm:cxn modelId="{5CBA1B69-B12C-4D8D-BD3D-D32188821A23}" type="presParOf" srcId="{64187645-4BAA-4A56-9CEC-0F0FCE242D2D}" destId="{29A60E69-B6BA-4B2E-AD9C-FA3FAE9EE634}" srcOrd="14" destOrd="0" presId="urn:microsoft.com/office/officeart/2005/8/layout/process4"/>
    <dgm:cxn modelId="{ED3B18E6-0CEF-4DC3-89C4-49918808B5CE}" type="presParOf" srcId="{29A60E69-B6BA-4B2E-AD9C-FA3FAE9EE634}" destId="{E1EC481A-FCA0-473D-8554-3E165DE4E08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85B09-4732-423B-B895-F36777FA3D7A}">
      <dsp:nvSpPr>
        <dsp:cNvPr id="0" name=""/>
        <dsp:cNvSpPr/>
      </dsp:nvSpPr>
      <dsp:spPr>
        <a:xfrm>
          <a:off x="0" y="4388058"/>
          <a:ext cx="10209459" cy="411434"/>
        </a:xfrm>
        <a:prstGeom prst="rec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a:solidFill>
                <a:schemeClr val="bg1"/>
              </a:solidFill>
              <a:effectLst/>
              <a:latin typeface="Comic Sans MS" panose="030F0702030302020204" pitchFamily="66" charset="0"/>
            </a:rPr>
            <a:t>підняти на новий  рівень відносини особи і держави, в особі її органів.</a:t>
          </a:r>
          <a:endParaRPr lang="en-US" sz="1400" b="1" kern="1200">
            <a:solidFill>
              <a:schemeClr val="bg1"/>
            </a:solidFill>
            <a:effectLst/>
            <a:latin typeface="Comic Sans MS" panose="030F0702030302020204" pitchFamily="66" charset="0"/>
          </a:endParaRPr>
        </a:p>
      </dsp:txBody>
      <dsp:txXfrm>
        <a:off x="0" y="4388058"/>
        <a:ext cx="10209459" cy="411434"/>
      </dsp:txXfrm>
    </dsp:sp>
    <dsp:sp modelId="{984472B8-33C8-4488-BE9F-4C519BAC1CF4}">
      <dsp:nvSpPr>
        <dsp:cNvPr id="0" name=""/>
        <dsp:cNvSpPr/>
      </dsp:nvSpPr>
      <dsp:spPr>
        <a:xfrm rot="10800000">
          <a:off x="0" y="3761443"/>
          <a:ext cx="10209459" cy="632786"/>
        </a:xfrm>
        <a:prstGeom prst="upArrowCallou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a:solidFill>
                <a:schemeClr val="bg1"/>
              </a:solidFill>
            </a:rPr>
            <a:t>удосконалення правових та організаційних форм і методів діяль­ності органів публічної влади;</a:t>
          </a:r>
          <a:endParaRPr lang="en-US" sz="1400" b="1" kern="1200">
            <a:solidFill>
              <a:schemeClr val="bg1"/>
            </a:solidFill>
          </a:endParaRPr>
        </a:p>
      </dsp:txBody>
      <dsp:txXfrm rot="10800000">
        <a:off x="0" y="3761443"/>
        <a:ext cx="10209459" cy="411165"/>
      </dsp:txXfrm>
    </dsp:sp>
    <dsp:sp modelId="{822E690C-0A44-4578-8DD2-1C821A5C7C21}">
      <dsp:nvSpPr>
        <dsp:cNvPr id="0" name=""/>
        <dsp:cNvSpPr/>
      </dsp:nvSpPr>
      <dsp:spPr>
        <a:xfrm rot="10800000">
          <a:off x="0" y="3134827"/>
          <a:ext cx="10209459" cy="632786"/>
        </a:xfrm>
        <a:prstGeom prst="upArrowCallou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dirty="0">
              <a:solidFill>
                <a:schemeClr val="bg1"/>
              </a:solidFill>
            </a:rPr>
            <a:t>запровадження </a:t>
          </a:r>
          <a:r>
            <a:rPr lang="uk-UA" sz="1400" b="1" kern="1200" dirty="0">
              <a:solidFill>
                <a:schemeClr val="bg1"/>
              </a:solidFill>
              <a:latin typeface="Comic Sans MS" panose="030F0702030302020204" pitchFamily="66" charset="0"/>
            </a:rPr>
            <a:t>чітких</a:t>
          </a:r>
          <a:r>
            <a:rPr lang="uk-UA" sz="1400" b="1" kern="1200" dirty="0">
              <a:solidFill>
                <a:schemeClr val="bg1"/>
              </a:solidFill>
            </a:rPr>
            <a:t> процедур політичної та юридичної відповідальності при здійсненні публічної влади;</a:t>
          </a:r>
          <a:endParaRPr lang="en-US" sz="1400" b="1" kern="1200" dirty="0">
            <a:solidFill>
              <a:schemeClr val="bg1"/>
            </a:solidFill>
          </a:endParaRPr>
        </a:p>
      </dsp:txBody>
      <dsp:txXfrm rot="10800000">
        <a:off x="0" y="3134827"/>
        <a:ext cx="10209459" cy="411165"/>
      </dsp:txXfrm>
    </dsp:sp>
    <dsp:sp modelId="{0423A7A1-4D02-438F-8BEC-F9AA68B81095}">
      <dsp:nvSpPr>
        <dsp:cNvPr id="0" name=""/>
        <dsp:cNvSpPr/>
      </dsp:nvSpPr>
      <dsp:spPr>
        <a:xfrm rot="10800000">
          <a:off x="0" y="2508212"/>
          <a:ext cx="10209459" cy="632786"/>
        </a:xfrm>
        <a:prstGeom prst="upArrowCallou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a:solidFill>
                <a:schemeClr val="bg1"/>
              </a:solidFill>
            </a:rPr>
            <a:t>забезпечення «прозорості» державної політики, боротьба з бюрократизмом  і волюнтаризмом в системі органів публічної влади;</a:t>
          </a:r>
          <a:endParaRPr lang="en-US" sz="1400" b="1" kern="1200">
            <a:solidFill>
              <a:schemeClr val="bg1"/>
            </a:solidFill>
          </a:endParaRPr>
        </a:p>
      </dsp:txBody>
      <dsp:txXfrm rot="10800000">
        <a:off x="0" y="2508212"/>
        <a:ext cx="10209459" cy="411165"/>
      </dsp:txXfrm>
    </dsp:sp>
    <dsp:sp modelId="{13E2F033-40D4-4E5F-A5D1-FB685B4603C5}">
      <dsp:nvSpPr>
        <dsp:cNvPr id="0" name=""/>
        <dsp:cNvSpPr/>
      </dsp:nvSpPr>
      <dsp:spPr>
        <a:xfrm rot="10800000">
          <a:off x="0" y="1881597"/>
          <a:ext cx="10209459" cy="632786"/>
        </a:xfrm>
        <a:prstGeom prst="upArrowCallou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a:solidFill>
                <a:schemeClr val="bg1"/>
              </a:solidFill>
              <a:latin typeface="Comic Sans MS" panose="030F0702030302020204" pitchFamily="66" charset="0"/>
            </a:rPr>
            <a:t>розмежування</a:t>
          </a:r>
          <a:r>
            <a:rPr lang="uk-UA" sz="1400" b="1" kern="1200">
              <a:solidFill>
                <a:schemeClr val="bg1"/>
              </a:solidFill>
            </a:rPr>
            <a:t> функцій і компетенції між «рівнями» і «підси­стемами» публічної влади;</a:t>
          </a:r>
          <a:endParaRPr lang="en-US" sz="1400" b="1" kern="1200">
            <a:solidFill>
              <a:schemeClr val="bg1"/>
            </a:solidFill>
          </a:endParaRPr>
        </a:p>
      </dsp:txBody>
      <dsp:txXfrm rot="10800000">
        <a:off x="0" y="1881597"/>
        <a:ext cx="10209459" cy="411165"/>
      </dsp:txXfrm>
    </dsp:sp>
    <dsp:sp modelId="{35151D15-D472-4F75-B7AD-B45457FCBDA5}">
      <dsp:nvSpPr>
        <dsp:cNvPr id="0" name=""/>
        <dsp:cNvSpPr/>
      </dsp:nvSpPr>
      <dsp:spPr>
        <a:xfrm rot="10800000">
          <a:off x="0" y="1254982"/>
          <a:ext cx="10209459" cy="632786"/>
        </a:xfrm>
        <a:prstGeom prst="upArrowCallou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a:solidFill>
                <a:schemeClr val="bg1"/>
              </a:solidFill>
            </a:rPr>
            <a:t>забезпечення </a:t>
          </a:r>
          <a:r>
            <a:rPr lang="uk-UA" sz="1400" b="1" kern="1200">
              <a:solidFill>
                <a:schemeClr val="bg1"/>
              </a:solidFill>
              <a:latin typeface="Comic Sans MS" panose="030F0702030302020204" pitchFamily="66" charset="0"/>
            </a:rPr>
            <a:t>правової</a:t>
          </a:r>
          <a:r>
            <a:rPr lang="uk-UA" sz="1400" b="1" kern="1200">
              <a:solidFill>
                <a:schemeClr val="bg1"/>
              </a:solidFill>
            </a:rPr>
            <a:t>, організаційної та матеріально-фінансової самостійності місцевого самоврядування;</a:t>
          </a:r>
          <a:endParaRPr lang="en-US" sz="1400" b="1" kern="1200">
            <a:solidFill>
              <a:schemeClr val="bg1"/>
            </a:solidFill>
          </a:endParaRPr>
        </a:p>
      </dsp:txBody>
      <dsp:txXfrm rot="10800000">
        <a:off x="0" y="1254982"/>
        <a:ext cx="10209459" cy="411165"/>
      </dsp:txXfrm>
    </dsp:sp>
    <dsp:sp modelId="{F4A06003-37FE-4493-A148-0847F1622E02}">
      <dsp:nvSpPr>
        <dsp:cNvPr id="0" name=""/>
        <dsp:cNvSpPr/>
      </dsp:nvSpPr>
      <dsp:spPr>
        <a:xfrm rot="10800000">
          <a:off x="0" y="628367"/>
          <a:ext cx="10209459" cy="632786"/>
        </a:xfrm>
        <a:prstGeom prst="upArrowCallou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a:solidFill>
                <a:schemeClr val="bg1"/>
              </a:solidFill>
              <a:latin typeface="Comic Sans MS" panose="030F0702030302020204" pitchFamily="66" charset="0"/>
            </a:rPr>
            <a:t>адаптації</a:t>
          </a:r>
          <a:r>
            <a:rPr lang="uk-UA" sz="1400" b="1" kern="1200">
              <a:solidFill>
                <a:schemeClr val="bg1"/>
              </a:solidFill>
            </a:rPr>
            <a:t> національного законодавства до законодавства Євросоюзу;</a:t>
          </a:r>
          <a:endParaRPr lang="en-US" sz="1400" b="1" kern="1200">
            <a:solidFill>
              <a:schemeClr val="bg1"/>
            </a:solidFill>
          </a:endParaRPr>
        </a:p>
      </dsp:txBody>
      <dsp:txXfrm rot="10800000">
        <a:off x="0" y="628367"/>
        <a:ext cx="10209459" cy="411165"/>
      </dsp:txXfrm>
    </dsp:sp>
    <dsp:sp modelId="{E1EC481A-FCA0-473D-8554-3E165DE4E086}">
      <dsp:nvSpPr>
        <dsp:cNvPr id="0" name=""/>
        <dsp:cNvSpPr/>
      </dsp:nvSpPr>
      <dsp:spPr>
        <a:xfrm rot="10800000">
          <a:off x="0" y="1751"/>
          <a:ext cx="10209459" cy="632786"/>
        </a:xfrm>
        <a:prstGeom prst="upArrowCallou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dirty="0">
              <a:solidFill>
                <a:schemeClr val="bg1"/>
              </a:solidFill>
              <a:effectLst/>
              <a:latin typeface="Comic Sans MS" panose="030F0702030302020204" pitchFamily="66" charset="0"/>
            </a:rPr>
            <a:t>оновлення</a:t>
          </a:r>
          <a:r>
            <a:rPr lang="uk-UA" sz="1400" b="1" kern="1200" dirty="0">
              <a:solidFill>
                <a:schemeClr val="bg1"/>
              </a:solidFill>
            </a:rPr>
            <a:t> правової основи державного будівництва і місцевого самоврядування з урахуванням новітніх наукових розробок, вітчизня­ного й зарубіжного досвіду; </a:t>
          </a:r>
          <a:endParaRPr lang="en-US" sz="1400" b="1" kern="1200" dirty="0">
            <a:solidFill>
              <a:schemeClr val="bg1"/>
            </a:solidFill>
          </a:endParaRPr>
        </a:p>
      </dsp:txBody>
      <dsp:txXfrm rot="10800000">
        <a:off x="0" y="1751"/>
        <a:ext cx="10209459" cy="4111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922A8B2-3DF1-4687-9B24-D72CA4064196}" type="datetime1">
              <a:rPr lang="ru-RU" noProof="1" smtClean="0"/>
              <a:t>10.02.2023</a:t>
            </a:fld>
            <a:endParaRPr lang="ru-RU" noProof="1"/>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A95AB33-FDED-42FB-BC2C-CF65D390CCCC}" type="slidenum">
              <a:rPr lang="ru-RU" noProof="1" dirty="0" smtClean="0"/>
              <a:t>‹#›</a:t>
            </a:fld>
            <a:endParaRPr lang="ru-RU" noProof="1"/>
          </a:p>
        </p:txBody>
      </p:sp>
    </p:spTree>
    <p:extLst>
      <p:ext uri="{BB962C8B-B14F-4D97-AF65-F5344CB8AC3E}">
        <p14:creationId xmlns:p14="http://schemas.microsoft.com/office/powerpoint/2010/main" val="6804081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B560CA2-4614-41A2-B6D0-7CA45B59CBE5}" type="datetime1">
              <a:rPr lang="ru-RU" noProof="1" smtClean="0"/>
              <a:t>10.02.2023</a:t>
            </a:fld>
            <a:endParaRPr lang="ru-RU" noProof="1"/>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1"/>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3BEC92D-C8E2-4A8F-BF2D-75109D630128}" type="slidenum">
              <a:rPr lang="ru-RU" noProof="1" dirty="0" smtClean="0"/>
              <a:t>‹#›</a:t>
            </a:fld>
            <a:endParaRPr lang="ru-RU" noProof="1"/>
          </a:p>
        </p:txBody>
      </p:sp>
    </p:spTree>
    <p:extLst>
      <p:ext uri="{BB962C8B-B14F-4D97-AF65-F5344CB8AC3E}">
        <p14:creationId xmlns:p14="http://schemas.microsoft.com/office/powerpoint/2010/main" val="38048195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D3BEC92D-C8E2-4A8F-BF2D-75109D630128}" type="slidenum">
              <a:rPr lang="ru-RU" noProof="1" dirty="0" smtClean="0"/>
              <a:t>3</a:t>
            </a:fld>
            <a:endParaRPr lang="ru-RU" noProof="1"/>
          </a:p>
        </p:txBody>
      </p:sp>
    </p:spTree>
    <p:extLst>
      <p:ext uri="{BB962C8B-B14F-4D97-AF65-F5344CB8AC3E}">
        <p14:creationId xmlns:p14="http://schemas.microsoft.com/office/powerpoint/2010/main" val="54520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rtl="0"/>
            <a:fld id="{C569FF07-BB05-4114-B1E3-7C3B6DE8DE8F}" type="datetime1">
              <a:rPr lang="ru-RU" noProof="1" smtClean="0"/>
              <a:t>10.02.2023</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t>‹#›</a:t>
            </a:fld>
            <a:endParaRPr lang="ru-RU" noProof="1"/>
          </a:p>
        </p:txBody>
      </p:sp>
    </p:spTree>
    <p:extLst>
      <p:ext uri="{BB962C8B-B14F-4D97-AF65-F5344CB8AC3E}">
        <p14:creationId xmlns:p14="http://schemas.microsoft.com/office/powerpoint/2010/main" val="154839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rtl="0"/>
            <a:fld id="{8EBB86F1-A8C2-4E8C-A650-28D4B86DA54A}" type="datetime1">
              <a:rPr lang="ru-RU" noProof="1" smtClean="0"/>
              <a:t>10.02.2023</a:t>
            </a:fld>
            <a:endParaRPr lang="ru-RU" noProof="1"/>
          </a:p>
        </p:txBody>
      </p:sp>
      <p:sp>
        <p:nvSpPr>
          <p:cNvPr id="6" name="Footer Placeholder 5"/>
          <p:cNvSpPr>
            <a:spLocks noGrp="1"/>
          </p:cNvSpPr>
          <p:nvPr>
            <p:ph type="ftr" sz="quarter" idx="11"/>
          </p:nvPr>
        </p:nvSpPr>
        <p:spPr/>
        <p:txBody>
          <a:bodyPr/>
          <a:lstStyle/>
          <a:p>
            <a:pPr rtl="0"/>
            <a:endParaRPr lang="ru-RU" noProof="1"/>
          </a:p>
        </p:txBody>
      </p:sp>
      <p:sp>
        <p:nvSpPr>
          <p:cNvPr id="7" name="Slide Number Placeholder 6"/>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41035387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pPr rtl="0"/>
            <a:fld id="{8EBB86F1-A8C2-4E8C-A650-28D4B86DA54A}" type="datetime1">
              <a:rPr lang="ru-RU" noProof="1" smtClean="0"/>
              <a:t>10.02.2023</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14470505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pPr rtl="0"/>
            <a:fld id="{8EBB86F1-A8C2-4E8C-A650-28D4B86DA54A}" type="datetime1">
              <a:rPr lang="ru-RU" noProof="1" smtClean="0"/>
              <a:t>10.02.2023</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028499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rtl="0"/>
            <a:fld id="{8EBB86F1-A8C2-4E8C-A650-28D4B86DA54A}" type="datetime1">
              <a:rPr lang="ru-RU" noProof="1" smtClean="0"/>
              <a:t>10.02.2023</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124692572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8EBB86F1-A8C2-4E8C-A650-28D4B86DA54A}" type="datetime1">
              <a:rPr lang="ru-RU" noProof="1" smtClean="0"/>
              <a:t>10.02.2023</a:t>
            </a:fld>
            <a:endParaRPr lang="ru-RU" noProof="1"/>
          </a:p>
        </p:txBody>
      </p:sp>
      <p:sp>
        <p:nvSpPr>
          <p:cNvPr id="4"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323109805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8EBB86F1-A8C2-4E8C-A650-28D4B86DA54A}" type="datetime1">
              <a:rPr lang="ru-RU" noProof="1" smtClean="0"/>
              <a:t>10.02.2023</a:t>
            </a:fld>
            <a:endParaRPr lang="ru-RU" noProof="1"/>
          </a:p>
        </p:txBody>
      </p:sp>
      <p:sp>
        <p:nvSpPr>
          <p:cNvPr id="4"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102049023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rtl="0"/>
            <a:fld id="{CDE3AA5E-BD7D-4013-89D6-C97B955389BE}" type="datetime1">
              <a:rPr lang="ru-RU" noProof="1" smtClean="0"/>
              <a:t>10.02.2023</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t>‹#›</a:t>
            </a:fld>
            <a:endParaRPr lang="ru-RU" noProof="1"/>
          </a:p>
        </p:txBody>
      </p:sp>
    </p:spTree>
    <p:extLst>
      <p:ext uri="{BB962C8B-B14F-4D97-AF65-F5344CB8AC3E}">
        <p14:creationId xmlns:p14="http://schemas.microsoft.com/office/powerpoint/2010/main" val="2110803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rtl="0"/>
            <a:fld id="{CD5AA3EF-F244-4B65-AFCF-CCF424363F5C}" type="datetime1">
              <a:rPr lang="ru-RU" noProof="1" smtClean="0"/>
              <a:t>10.02.2023</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t>‹#›</a:t>
            </a:fld>
            <a:endParaRPr lang="ru-RU" noProof="1"/>
          </a:p>
        </p:txBody>
      </p:sp>
    </p:spTree>
    <p:extLst>
      <p:ext uri="{BB962C8B-B14F-4D97-AF65-F5344CB8AC3E}">
        <p14:creationId xmlns:p14="http://schemas.microsoft.com/office/powerpoint/2010/main" val="243849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pPr rtl="0"/>
            <a:fld id="{9E916876-D372-4A89-8672-BAC77BAB710B}" type="datetime1">
              <a:rPr lang="ru-RU" noProof="1" smtClean="0"/>
              <a:t>10.02.2023</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6113E31D-E2AB-40D1-8B51-AFA5AFEF393A}" type="slidenum">
              <a:rPr lang="ru-RU" noProof="1" smtClean="0"/>
              <a:t>‹#›</a:t>
            </a:fld>
            <a:endParaRPr lang="ru-RU" noProof="1"/>
          </a:p>
        </p:txBody>
      </p:sp>
    </p:spTree>
    <p:extLst>
      <p:ext uri="{BB962C8B-B14F-4D97-AF65-F5344CB8AC3E}">
        <p14:creationId xmlns:p14="http://schemas.microsoft.com/office/powerpoint/2010/main" val="340494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rtl="0"/>
            <a:fld id="{D4B3804B-8DB7-4E1C-AC30-6BB19C9A7B16}" type="datetime1">
              <a:rPr lang="ru-RU" noProof="1" smtClean="0"/>
              <a:t>10.02.2023</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t>‹#›</a:t>
            </a:fld>
            <a:endParaRPr lang="ru-RU" noProof="1"/>
          </a:p>
        </p:txBody>
      </p:sp>
    </p:spTree>
    <p:extLst>
      <p:ext uri="{BB962C8B-B14F-4D97-AF65-F5344CB8AC3E}">
        <p14:creationId xmlns:p14="http://schemas.microsoft.com/office/powerpoint/2010/main" val="298750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rtl="0"/>
            <a:fld id="{8EBB86F1-A8C2-4E8C-A650-28D4B86DA54A}" type="datetime1">
              <a:rPr lang="ru-RU" noProof="1" smtClean="0"/>
              <a:t>10.02.2023</a:t>
            </a:fld>
            <a:endParaRPr lang="ru-RU" noProof="1"/>
          </a:p>
        </p:txBody>
      </p:sp>
      <p:sp>
        <p:nvSpPr>
          <p:cNvPr id="6" name="Footer Placeholder 5"/>
          <p:cNvSpPr>
            <a:spLocks noGrp="1"/>
          </p:cNvSpPr>
          <p:nvPr>
            <p:ph type="ftr" sz="quarter" idx="11"/>
          </p:nvPr>
        </p:nvSpPr>
        <p:spPr/>
        <p:txBody>
          <a:bodyPr/>
          <a:lstStyle/>
          <a:p>
            <a:pPr rtl="0"/>
            <a:endParaRPr lang="ru-RU" noProof="1"/>
          </a:p>
        </p:txBody>
      </p:sp>
      <p:sp>
        <p:nvSpPr>
          <p:cNvPr id="7" name="Slide Number Placeholder 6"/>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17570553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rtl="0"/>
            <a:fld id="{54344988-1C63-485B-9B8A-8D49EE1D3199}" type="datetime1">
              <a:rPr lang="ru-RU" noProof="1" smtClean="0"/>
              <a:t>10.02.2023</a:t>
            </a:fld>
            <a:endParaRPr lang="ru-RU" noProof="1"/>
          </a:p>
        </p:txBody>
      </p:sp>
      <p:sp>
        <p:nvSpPr>
          <p:cNvPr id="8" name="Footer Placeholder 7"/>
          <p:cNvSpPr>
            <a:spLocks noGrp="1"/>
          </p:cNvSpPr>
          <p:nvPr>
            <p:ph type="ftr" sz="quarter" idx="11"/>
          </p:nvPr>
        </p:nvSpPr>
        <p:spPr/>
        <p:txBody>
          <a:bodyPr/>
          <a:lstStyle/>
          <a:p>
            <a:pPr rtl="0"/>
            <a:endParaRPr lang="ru-RU" noProof="1"/>
          </a:p>
        </p:txBody>
      </p:sp>
      <p:sp>
        <p:nvSpPr>
          <p:cNvPr id="9" name="Slide Number Placeholder 8"/>
          <p:cNvSpPr>
            <a:spLocks noGrp="1"/>
          </p:cNvSpPr>
          <p:nvPr>
            <p:ph type="sldNum" sz="quarter" idx="12"/>
          </p:nvPr>
        </p:nvSpPr>
        <p:spPr/>
        <p:txBody>
          <a:bodyPr/>
          <a:lstStyle/>
          <a:p>
            <a:pPr rtl="0"/>
            <a:fld id="{4FAB73BC-B049-4115-A692-8D63A059BFB8}" type="slidenum">
              <a:rPr lang="ru-RU" noProof="1" smtClean="0"/>
              <a:t>‹#›</a:t>
            </a:fld>
            <a:endParaRPr lang="ru-RU" noProof="1"/>
          </a:p>
        </p:txBody>
      </p:sp>
    </p:spTree>
    <p:extLst>
      <p:ext uri="{BB962C8B-B14F-4D97-AF65-F5344CB8AC3E}">
        <p14:creationId xmlns:p14="http://schemas.microsoft.com/office/powerpoint/2010/main" val="6184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pPr rtl="0"/>
            <a:fld id="{EA9FF145-BDDE-4626-AC68-931FAD4FDABA}" type="datetime1">
              <a:rPr lang="ru-RU" noProof="1" smtClean="0"/>
              <a:t>10.02.2023</a:t>
            </a:fld>
            <a:endParaRPr lang="ru-RU" noProof="1"/>
          </a:p>
        </p:txBody>
      </p:sp>
      <p:sp>
        <p:nvSpPr>
          <p:cNvPr id="5" name="Footer Placeholder 3"/>
          <p:cNvSpPr>
            <a:spLocks noGrp="1"/>
          </p:cNvSpPr>
          <p:nvPr>
            <p:ph type="ftr" sz="quarter" idx="11"/>
          </p:nvPr>
        </p:nvSpPr>
        <p:spPr/>
        <p:txBody>
          <a:bodyPr/>
          <a:lstStyle/>
          <a:p>
            <a:pPr rtl="0"/>
            <a:endParaRPr lang="ru-RU" noProof="1"/>
          </a:p>
        </p:txBody>
      </p:sp>
      <p:sp>
        <p:nvSpPr>
          <p:cNvPr id="6" name="Slide Number Placeholder 4"/>
          <p:cNvSpPr>
            <a:spLocks noGrp="1"/>
          </p:cNvSpPr>
          <p:nvPr>
            <p:ph type="sldNum" sz="quarter" idx="12"/>
          </p:nvPr>
        </p:nvSpPr>
        <p:spPr/>
        <p:txBody>
          <a:bodyPr/>
          <a:lstStyle/>
          <a:p>
            <a:pPr rtl="0"/>
            <a:fld id="{4FAB73BC-B049-4115-A692-8D63A059BFB8}" type="slidenum">
              <a:rPr lang="ru-RU" noProof="1" smtClean="0"/>
              <a:t>‹#›</a:t>
            </a:fld>
            <a:endParaRPr lang="ru-RU" noProof="1"/>
          </a:p>
        </p:txBody>
      </p:sp>
    </p:spTree>
    <p:extLst>
      <p:ext uri="{BB962C8B-B14F-4D97-AF65-F5344CB8AC3E}">
        <p14:creationId xmlns:p14="http://schemas.microsoft.com/office/powerpoint/2010/main" val="405204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rtl="0"/>
            <a:fld id="{BA2FA4C1-5DC8-45E8-AF33-8AB554A0AE2B}" type="datetime1">
              <a:rPr lang="ru-RU" noProof="1" smtClean="0"/>
              <a:t>10.02.2023</a:t>
            </a:fld>
            <a:endParaRPr lang="ru-RU" noProof="1"/>
          </a:p>
        </p:txBody>
      </p:sp>
      <p:sp>
        <p:nvSpPr>
          <p:cNvPr id="5" name="Footer Placeholder 2"/>
          <p:cNvSpPr>
            <a:spLocks noGrp="1"/>
          </p:cNvSpPr>
          <p:nvPr>
            <p:ph type="ftr" sz="quarter" idx="11"/>
          </p:nvPr>
        </p:nvSpPr>
        <p:spPr/>
        <p:txBody>
          <a:bodyPr/>
          <a:lstStyle/>
          <a:p>
            <a:pPr rtl="0"/>
            <a:endParaRPr lang="ru-RU" noProof="1"/>
          </a:p>
        </p:txBody>
      </p:sp>
      <p:sp>
        <p:nvSpPr>
          <p:cNvPr id="6" name="Slide Number Placeholder 3"/>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89711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pPr rtl="0"/>
            <a:fld id="{EA1C7E1D-3C75-4DAD-91BF-DB739C2481AD}" type="datetime1">
              <a:rPr lang="ru-RU" noProof="1" smtClean="0"/>
              <a:t>10.02.2023</a:t>
            </a:fld>
            <a:endParaRPr lang="ru-RU" noProof="1"/>
          </a:p>
        </p:txBody>
      </p:sp>
      <p:sp>
        <p:nvSpPr>
          <p:cNvPr id="5" name="Footer Placeholder 5"/>
          <p:cNvSpPr>
            <a:spLocks noGrp="1"/>
          </p:cNvSpPr>
          <p:nvPr>
            <p:ph type="ftr" sz="quarter" idx="11"/>
          </p:nvPr>
        </p:nvSpPr>
        <p:spPr/>
        <p:txBody>
          <a:bodyPr/>
          <a:lstStyle/>
          <a:p>
            <a:pPr rtl="0"/>
            <a:endParaRPr lang="ru-RU" noProof="1"/>
          </a:p>
        </p:txBody>
      </p:sp>
      <p:sp>
        <p:nvSpPr>
          <p:cNvPr id="6" name="Slide Number Placeholder 6"/>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400940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rtl="0"/>
            <a:fld id="{695122BC-DC8B-4169-8E49-F72299D65947}" type="datetime1">
              <a:rPr lang="ru-RU" noProof="1" smtClean="0"/>
              <a:t>10.02.2023</a:t>
            </a:fld>
            <a:endParaRPr lang="ru-RU" noProof="1"/>
          </a:p>
        </p:txBody>
      </p:sp>
      <p:sp>
        <p:nvSpPr>
          <p:cNvPr id="6" name="Footer Placeholder 5"/>
          <p:cNvSpPr>
            <a:spLocks noGrp="1"/>
          </p:cNvSpPr>
          <p:nvPr>
            <p:ph type="ftr" sz="quarter" idx="11"/>
          </p:nvPr>
        </p:nvSpPr>
        <p:spPr/>
        <p:txBody>
          <a:bodyPr/>
          <a:lstStyle/>
          <a:p>
            <a:pPr rtl="0"/>
            <a:endParaRPr lang="ru-RU" noProof="1"/>
          </a:p>
        </p:txBody>
      </p:sp>
      <p:sp>
        <p:nvSpPr>
          <p:cNvPr id="7" name="Slide Number Placeholder 6"/>
          <p:cNvSpPr>
            <a:spLocks noGrp="1"/>
          </p:cNvSpPr>
          <p:nvPr>
            <p:ph type="sldNum" sz="quarter" idx="12"/>
          </p:nvPr>
        </p:nvSpPr>
        <p:spPr/>
        <p:txBody>
          <a:bodyPr/>
          <a:lstStyle/>
          <a:p>
            <a:pPr rtl="0"/>
            <a:fld id="{4FAB73BC-B049-4115-A692-8D63A059BFB8}" type="slidenum">
              <a:rPr lang="ru-RU" noProof="1" smtClean="0"/>
              <a:t>‹#›</a:t>
            </a:fld>
            <a:endParaRPr lang="ru-RU" noProof="1"/>
          </a:p>
        </p:txBody>
      </p:sp>
    </p:spTree>
    <p:extLst>
      <p:ext uri="{BB962C8B-B14F-4D97-AF65-F5344CB8AC3E}">
        <p14:creationId xmlns:p14="http://schemas.microsoft.com/office/powerpoint/2010/main" val="426790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8EBB86F1-A8C2-4E8C-A650-28D4B86DA54A}" type="datetime1">
              <a:rPr lang="ru-RU" noProof="1" smtClean="0"/>
              <a:t>10.02.2023</a:t>
            </a:fld>
            <a:endParaRPr lang="ru-RU" noProof="1"/>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ru-RU" noProof="1"/>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3954204303"/>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C7EB2A12-AF5B-44EB-82F7-531F3F0A4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22" y="-75236"/>
            <a:ext cx="12319322" cy="6933236"/>
          </a:xfrm>
          <a:prstGeom prst="rect">
            <a:avLst/>
          </a:prstGeom>
        </p:spPr>
      </p:pic>
      <p:sp>
        <p:nvSpPr>
          <p:cNvPr id="2" name="Прямокутник 1">
            <a:extLst>
              <a:ext uri="{FF2B5EF4-FFF2-40B4-BE49-F238E27FC236}">
                <a16:creationId xmlns:a16="http://schemas.microsoft.com/office/drawing/2014/main" xmlns="" id="{CFEBD260-FCD1-47FF-ABA6-63B93275F648}"/>
              </a:ext>
            </a:extLst>
          </p:cNvPr>
          <p:cNvSpPr/>
          <p:nvPr/>
        </p:nvSpPr>
        <p:spPr>
          <a:xfrm>
            <a:off x="542080" y="628852"/>
            <a:ext cx="6738395" cy="1077218"/>
          </a:xfrm>
          <a:prstGeom prst="rect">
            <a:avLst/>
          </a:prstGeom>
        </p:spPr>
        <p:txBody>
          <a:bodyPr wrap="square">
            <a:spAutoFit/>
          </a:bodyPr>
          <a:lstStyle/>
          <a:p>
            <a:r>
              <a:rPr lang="uk-UA" sz="3200" b="1" dirty="0">
                <a:latin typeface="Comic Sans MS" panose="030F0702030302020204" pitchFamily="66" charset="0"/>
              </a:rPr>
              <a:t>ДЕРЖАВНЕ БУДІВНИЦТВО ТА МІСЦЕВЕ САМОВРЯДУВАННЯ</a:t>
            </a:r>
            <a:endParaRPr lang="en-GB" sz="3200" dirty="0"/>
          </a:p>
        </p:txBody>
      </p:sp>
    </p:spTree>
    <p:extLst>
      <p:ext uri="{BB962C8B-B14F-4D97-AF65-F5344CB8AC3E}">
        <p14:creationId xmlns:p14="http://schemas.microsoft.com/office/powerpoint/2010/main" val="397982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187926" y="414415"/>
            <a:ext cx="6413548" cy="2591025"/>
          </a:xfrm>
          <a:prstGeom prst="rect">
            <a:avLst/>
          </a:prstGeom>
        </p:spPr>
      </p:pic>
      <p:sp>
        <p:nvSpPr>
          <p:cNvPr id="3" name="TextBox 2"/>
          <p:cNvSpPr txBox="1"/>
          <p:nvPr/>
        </p:nvSpPr>
        <p:spPr>
          <a:xfrm>
            <a:off x="5791708" y="621524"/>
            <a:ext cx="5205984" cy="2554545"/>
          </a:xfrm>
          <a:prstGeom prst="rect">
            <a:avLst/>
          </a:prstGeom>
          <a:noFill/>
        </p:spPr>
        <p:txBody>
          <a:bodyPr wrap="square" rtlCol="0">
            <a:spAutoFit/>
          </a:bodyPr>
          <a:lstStyle/>
          <a:p>
            <a:pPr algn="ctr"/>
            <a:r>
              <a:rPr lang="uk-UA" sz="2000">
                <a:solidFill>
                  <a:schemeClr val="bg1"/>
                </a:solidFill>
                <a:latin typeface="Comic Sans MS" panose="030F0702030302020204" pitchFamily="66" charset="0"/>
              </a:rPr>
              <a:t>Державне будівництво і місцеве самоврядування в широкому розумінні це весь процес формування, існування й розвитку системи публічної влади у суспільстві, тобто державного механізму та системи місцевого самоврядування.</a:t>
            </a:r>
            <a:endParaRPr lang="en-US" sz="2000">
              <a:solidFill>
                <a:schemeClr val="bg1"/>
              </a:solidFill>
              <a:latin typeface="Comic Sans MS" panose="030F0702030302020204" pitchFamily="66" charset="0"/>
            </a:endParaRPr>
          </a:p>
          <a:p>
            <a:pPr algn="ctr"/>
            <a:endParaRPr lang="en-US" sz="2000" dirty="0">
              <a:solidFill>
                <a:schemeClr val="bg1"/>
              </a:solidFill>
              <a:latin typeface="Comic Sans MS" panose="030F0702030302020204" pitchFamily="66" charset="0"/>
            </a:endParaRPr>
          </a:p>
        </p:txBody>
      </p:sp>
      <p:pic>
        <p:nvPicPr>
          <p:cNvPr id="6" name="Рисунок 5"/>
          <p:cNvPicPr>
            <a:picLocks noChangeAspect="1"/>
          </p:cNvPicPr>
          <p:nvPr/>
        </p:nvPicPr>
        <p:blipFill>
          <a:blip r:embed="rId3"/>
          <a:stretch>
            <a:fillRect/>
          </a:stretch>
        </p:blipFill>
        <p:spPr>
          <a:xfrm>
            <a:off x="135636" y="364568"/>
            <a:ext cx="5543269" cy="3457249"/>
          </a:xfrm>
          <a:prstGeom prst="rect">
            <a:avLst/>
          </a:prstGeom>
          <a:ln>
            <a:noFill/>
          </a:ln>
          <a:effectLst>
            <a:softEdge rad="112500"/>
          </a:effec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478" y="3176069"/>
            <a:ext cx="4672336" cy="310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459" y="3620212"/>
            <a:ext cx="3770545" cy="2509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598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8770" y="235374"/>
            <a:ext cx="7321574" cy="1586008"/>
          </a:xfrm>
          <a:prstGeom prst="rect">
            <a:avLst/>
          </a:prstGeom>
          <a:effectLst>
            <a:outerShdw blurRad="63500" sx="102000" sy="102000" algn="ctr" rotWithShape="0">
              <a:prstClr val="black">
                <a:alpha val="40000"/>
              </a:prstClr>
            </a:outerShdw>
          </a:effectLst>
        </p:spPr>
      </p:pic>
      <p:sp>
        <p:nvSpPr>
          <p:cNvPr id="3" name="TextBox 2"/>
          <p:cNvSpPr txBox="1"/>
          <p:nvPr/>
        </p:nvSpPr>
        <p:spPr>
          <a:xfrm>
            <a:off x="3474581" y="289714"/>
            <a:ext cx="4949952" cy="1477328"/>
          </a:xfrm>
          <a:prstGeom prst="rect">
            <a:avLst/>
          </a:prstGeom>
          <a:noFill/>
        </p:spPr>
        <p:txBody>
          <a:bodyPr wrap="square" rtlCol="0">
            <a:spAutoFit/>
          </a:bodyPr>
          <a:lstStyle/>
          <a:p>
            <a:pPr algn="ctr" fontAlgn="base"/>
            <a:r>
              <a:rPr lang="uk-UA" dirty="0">
                <a:solidFill>
                  <a:schemeClr val="bg1"/>
                </a:solidFill>
                <a:latin typeface="Comic Sans MS" panose="030F0702030302020204" pitchFamily="66" charset="0"/>
              </a:rPr>
              <a:t>Профільні навчальні дисципліни даного </a:t>
            </a:r>
            <a:r>
              <a:rPr lang="uk-UA" dirty="0" err="1">
                <a:solidFill>
                  <a:schemeClr val="bg1"/>
                </a:solidFill>
                <a:latin typeface="Comic Sans MS" panose="030F0702030302020204" pitchFamily="66" charset="0"/>
              </a:rPr>
              <a:t>мейджора</a:t>
            </a:r>
            <a:r>
              <a:rPr lang="uk-UA" dirty="0">
                <a:solidFill>
                  <a:schemeClr val="bg1"/>
                </a:solidFill>
                <a:latin typeface="Comic Sans MS" panose="030F0702030302020204" pitchFamily="66" charset="0"/>
              </a:rPr>
              <a:t> допоможуть сформувати спеціалізовані професійні компетентності, які дадуть можливості виконувати професійні завдання: </a:t>
            </a:r>
            <a:endParaRPr lang="en-US" dirty="0">
              <a:solidFill>
                <a:schemeClr val="bg1"/>
              </a:solidFill>
              <a:latin typeface="Comic Sans MS" panose="030F0702030302020204" pitchFamily="66" charset="0"/>
            </a:endParaRPr>
          </a:p>
        </p:txBody>
      </p:sp>
      <p:graphicFrame>
        <p:nvGraphicFramePr>
          <p:cNvPr id="8" name="Схема 7"/>
          <p:cNvGraphicFramePr/>
          <p:nvPr>
            <p:extLst>
              <p:ext uri="{D42A27DB-BD31-4B8C-83A1-F6EECF244321}">
                <p14:modId xmlns:p14="http://schemas.microsoft.com/office/powerpoint/2010/main" val="1136266342"/>
              </p:ext>
            </p:extLst>
          </p:nvPr>
        </p:nvGraphicFramePr>
        <p:xfrm>
          <a:off x="962525" y="1997101"/>
          <a:ext cx="10209459" cy="4801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6265" y="59653"/>
            <a:ext cx="1454327" cy="847674"/>
          </a:xfrm>
          <a:prstGeom prst="rect">
            <a:avLst/>
          </a:prstGeom>
        </p:spPr>
      </p:pic>
    </p:spTree>
    <p:extLst>
      <p:ext uri="{BB962C8B-B14F-4D97-AF65-F5344CB8AC3E}">
        <p14:creationId xmlns:p14="http://schemas.microsoft.com/office/powerpoint/2010/main" val="4140879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184963"/>
            <a:ext cx="5998464" cy="3192700"/>
          </a:xfrm>
          <a:prstGeom prst="rect">
            <a:avLst/>
          </a:prstGeom>
          <a:effectLst>
            <a:outerShdw blurRad="63500" sx="102000" sy="102000" algn="ctr" rotWithShape="0">
              <a:prstClr val="black">
                <a:alpha val="40000"/>
              </a:prstClr>
            </a:outerShdw>
          </a:effectLst>
        </p:spPr>
      </p:pic>
      <p:sp>
        <p:nvSpPr>
          <p:cNvPr id="4" name="TextBox 3"/>
          <p:cNvSpPr txBox="1"/>
          <p:nvPr/>
        </p:nvSpPr>
        <p:spPr>
          <a:xfrm>
            <a:off x="203093" y="490889"/>
            <a:ext cx="5592278" cy="2246769"/>
          </a:xfrm>
          <a:prstGeom prst="rect">
            <a:avLst/>
          </a:prstGeom>
          <a:noFill/>
        </p:spPr>
        <p:txBody>
          <a:bodyPr wrap="square" rtlCol="0">
            <a:spAutoFit/>
          </a:bodyPr>
          <a:lstStyle/>
          <a:p>
            <a:pPr algn="ctr" fontAlgn="base"/>
            <a:r>
              <a:rPr lang="uk-UA" sz="2000" dirty="0">
                <a:solidFill>
                  <a:schemeClr val="bg1"/>
                </a:solidFill>
                <a:latin typeface="Comic Sans MS" panose="030F0702030302020204" pitchFamily="66" charset="0"/>
              </a:rPr>
              <a:t>Ці перетворення мають наблизити нас до країни нашої мрії. Вони допоможуть забезпечити якісні зміни в роботі органів публічної влади та їх посадових осіб, піднімуть їх на високий рівень, відповідний  міжнародним та європейським стандартам та запитам українського суспільства.</a:t>
            </a:r>
            <a:endParaRPr lang="en-US" sz="2000" dirty="0">
              <a:solidFill>
                <a:schemeClr val="bg1"/>
              </a:solidFill>
              <a:latin typeface="Comic Sans MS" panose="030F0702030302020204" pitchFamily="66"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395" y="2146434"/>
            <a:ext cx="5751423" cy="326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95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7994" y="121920"/>
            <a:ext cx="7205472" cy="2031325"/>
          </a:xfrm>
          <a:prstGeom prst="rect">
            <a:avLst/>
          </a:prstGeom>
          <a:noFill/>
          <a:ln w="38100">
            <a:solidFill>
              <a:schemeClr val="accent4">
                <a:lumMod val="60000"/>
                <a:lumOff val="40000"/>
              </a:schemeClr>
            </a:solidFill>
          </a:ln>
        </p:spPr>
        <p:txBody>
          <a:bodyPr wrap="square" rtlCol="0">
            <a:spAutoFit/>
          </a:bodyPr>
          <a:lstStyle/>
          <a:p>
            <a:pPr algn="ctr"/>
            <a:r>
              <a:rPr lang="uk-UA" sz="3600" b="1">
                <a:solidFill>
                  <a:schemeClr val="bg1"/>
                </a:solidFill>
                <a:latin typeface="Comic Sans MS" panose="030F0702030302020204" pitchFamily="66" charset="0"/>
              </a:rPr>
              <a:t>Україна має бути суверенною, незалежною, демократичною, соціальною і правовою! </a:t>
            </a:r>
            <a:endParaRPr lang="en-US" sz="3600">
              <a:solidFill>
                <a:schemeClr val="bg1"/>
              </a:solidFill>
              <a:latin typeface="Comic Sans MS" panose="030F0702030302020204" pitchFamily="66" charset="0"/>
            </a:endParaRPr>
          </a:p>
          <a:p>
            <a:endParaRPr lang="en-US"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461" y="2153245"/>
            <a:ext cx="4257180" cy="318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8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1888" y="754455"/>
            <a:ext cx="7741920" cy="3108543"/>
          </a:xfrm>
          <a:prstGeom prst="rect">
            <a:avLst/>
          </a:prstGeom>
          <a:noFill/>
          <a:ln w="28575">
            <a:solidFill>
              <a:schemeClr val="accent4">
                <a:lumMod val="60000"/>
                <a:lumOff val="40000"/>
              </a:schemeClr>
            </a:solidFill>
          </a:ln>
        </p:spPr>
        <p:txBody>
          <a:bodyPr wrap="square" rtlCol="0">
            <a:spAutoFit/>
          </a:bodyPr>
          <a:lstStyle/>
          <a:p>
            <a:pPr algn="ctr"/>
            <a:endParaRPr lang="uk-UA" sz="2800" b="1" dirty="0">
              <a:solidFill>
                <a:schemeClr val="bg1"/>
              </a:solidFill>
              <a:latin typeface="Comic Sans MS" panose="030F0702030302020204" pitchFamily="66" charset="0"/>
            </a:endParaRPr>
          </a:p>
          <a:p>
            <a:pPr algn="ctr"/>
            <a:r>
              <a:rPr lang="uk-UA" sz="2800" b="1" dirty="0">
                <a:solidFill>
                  <a:schemeClr val="bg1"/>
                </a:solidFill>
                <a:latin typeface="Comic Sans MS" panose="030F0702030302020204" pitchFamily="66" charset="0"/>
              </a:rPr>
              <a:t>ОТРИМАЙТЕ ПОГЛИБЛЕНІ ЗНАННЯ З ДЕРЖАВНОГО БУДІВНИЦТВА ТА МІСЦЕВОГО САМОВРЯДУВАННЯ!</a:t>
            </a:r>
          </a:p>
          <a:p>
            <a:pPr algn="ctr"/>
            <a:r>
              <a:rPr lang="uk-UA" sz="2800" b="1" dirty="0">
                <a:solidFill>
                  <a:schemeClr val="bg1"/>
                </a:solidFill>
                <a:latin typeface="Comic Sans MS" panose="030F0702030302020204" pitchFamily="66" charset="0"/>
              </a:rPr>
              <a:t>СТАНЬТЕ РУШІЙНОЮ СИЛОЮ ДЕРЖАВОТВОРЕННЯ!!!</a:t>
            </a:r>
            <a:endParaRPr lang="en-US" sz="2800" dirty="0">
              <a:solidFill>
                <a:schemeClr val="bg1"/>
              </a:solidFill>
              <a:latin typeface="Comic Sans MS" panose="030F0702030302020204" pitchFamily="66" charset="0"/>
            </a:endParaRPr>
          </a:p>
          <a:p>
            <a:pPr algn="ctr"/>
            <a:endParaRPr lang="en-US" sz="2800" dirty="0">
              <a:solidFill>
                <a:schemeClr val="bg1"/>
              </a:solidFill>
              <a:latin typeface="Comic Sans MS" panose="030F0702030302020204"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4831" y="3944325"/>
            <a:ext cx="3917169" cy="2913675"/>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492" y="3944325"/>
            <a:ext cx="3813340" cy="3370072"/>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44325"/>
            <a:ext cx="4461491" cy="31430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2508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6741" y="736011"/>
            <a:ext cx="7254240" cy="1569660"/>
          </a:xfrm>
          <a:prstGeom prst="rect">
            <a:avLst/>
          </a:prstGeom>
          <a:noFill/>
        </p:spPr>
        <p:txBody>
          <a:bodyPr wrap="square" rtlCol="0">
            <a:spAutoFit/>
          </a:bodyPr>
          <a:lstStyle/>
          <a:p>
            <a:pPr algn="ctr"/>
            <a:r>
              <a:rPr lang="uk-UA" sz="4800" b="1" dirty="0">
                <a:solidFill>
                  <a:schemeClr val="bg1"/>
                </a:solidFill>
                <a:latin typeface="Comic Sans MS" panose="030F0702030302020204" pitchFamily="66" charset="0"/>
              </a:rPr>
              <a:t>Дякуємо за увагу!</a:t>
            </a:r>
            <a:endParaRPr lang="en-US" sz="4800" dirty="0">
              <a:solidFill>
                <a:schemeClr val="bg1"/>
              </a:solidFill>
              <a:latin typeface="Comic Sans MS" panose="030F0702030302020204" pitchFamily="66" charset="0"/>
            </a:endParaRPr>
          </a:p>
          <a:p>
            <a:pPr algn="ctr"/>
            <a:endParaRPr lang="en-US" sz="4800" dirty="0">
              <a:solidFill>
                <a:schemeClr val="bg1"/>
              </a:solidFill>
              <a:latin typeface="Comic Sans MS" panose="030F0702030302020204" pitchFamily="66" charset="0"/>
            </a:endParaRPr>
          </a:p>
        </p:txBody>
      </p:sp>
      <p:pic>
        <p:nvPicPr>
          <p:cNvPr id="1026" name="Picture 2" descr="C:\Users\Natalya_mrs\Desktop\РНП Марущак Н. 3\Акредитація Право\photo_2023-02-09_21-36-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39" y="1520841"/>
            <a:ext cx="4429508" cy="33221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atalya_mrs\Desktop\РНП Марущак Н. 3\Акредитація Право\photo_2023-02-09_21-34-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993" y="1603027"/>
            <a:ext cx="3575502" cy="268162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xmlns="" id="{EE0FE42D-AEC0-4BAF-9BD3-9B2EBEE4F422}"/>
              </a:ext>
            </a:extLst>
          </p:cNvPr>
          <p:cNvPicPr>
            <a:picLocks noChangeAspect="1"/>
          </p:cNvPicPr>
          <p:nvPr/>
        </p:nvPicPr>
        <p:blipFill>
          <a:blip r:embed="rId4"/>
          <a:stretch>
            <a:fillRect/>
          </a:stretch>
        </p:blipFill>
        <p:spPr>
          <a:xfrm>
            <a:off x="4559149" y="2646744"/>
            <a:ext cx="3029424" cy="3858228"/>
          </a:xfrm>
          <a:prstGeom prst="rect">
            <a:avLst/>
          </a:prstGeom>
        </p:spPr>
      </p:pic>
    </p:spTree>
    <p:extLst>
      <p:ext uri="{BB962C8B-B14F-4D97-AF65-F5344CB8AC3E}">
        <p14:creationId xmlns:p14="http://schemas.microsoft.com/office/powerpoint/2010/main" val="384329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5312" y="493776"/>
            <a:ext cx="7961376" cy="646331"/>
          </a:xfrm>
          <a:prstGeom prst="rect">
            <a:avLst/>
          </a:prstGeom>
          <a:solidFill>
            <a:schemeClr val="tx1">
              <a:lumMod val="95000"/>
            </a:schemeClr>
          </a:solidFill>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uk-UA" dirty="0">
                <a:solidFill>
                  <a:schemeClr val="bg1"/>
                </a:solidFill>
                <a:latin typeface="Comic Sans MS" panose="030F0702030302020204" pitchFamily="66" charset="0"/>
              </a:rPr>
              <a:t>Професія юриста виникла ще в стародавні часи. Вона з’явилася разом з правом</a:t>
            </a:r>
            <a:endParaRPr lang="en-US" dirty="0">
              <a:solidFill>
                <a:schemeClr val="bg1"/>
              </a:solidFill>
              <a:latin typeface="Comic Sans MS" panose="030F0702030302020204" pitchFamily="66"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51" y="2111685"/>
            <a:ext cx="5589971" cy="34657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390" y="1727248"/>
            <a:ext cx="38576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73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с двумя усеченными соседними углами 11"/>
          <p:cNvSpPr/>
          <p:nvPr/>
        </p:nvSpPr>
        <p:spPr>
          <a:xfrm>
            <a:off x="5583936" y="1243583"/>
            <a:ext cx="6059424" cy="2743819"/>
          </a:xfrm>
          <a:prstGeom prst="snip2SameRect">
            <a:avLst/>
          </a:prstGeom>
          <a:solidFill>
            <a:schemeClr val="tx1">
              <a:lumMod val="95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00928" y="1402079"/>
            <a:ext cx="5425440" cy="2031325"/>
          </a:xfrm>
          <a:prstGeom prst="rect">
            <a:avLst/>
          </a:prstGeom>
          <a:noFill/>
        </p:spPr>
        <p:txBody>
          <a:bodyPr wrap="square" rtlCol="0">
            <a:spAutoFit/>
          </a:bodyPr>
          <a:lstStyle/>
          <a:p>
            <a:r>
              <a:rPr lang="uk-UA" dirty="0">
                <a:solidFill>
                  <a:schemeClr val="bg1"/>
                </a:solidFill>
                <a:latin typeface="Comic Sans MS" panose="030F0702030302020204" pitchFamily="66" charset="0"/>
              </a:rPr>
              <a:t>Юристи захищають інтереси людини, її права та свободи, інтереси суспільства та держави від злочинних та інших протиправних посягань. Судді, прокурори, адвокати, слідчі, нотаріуси кожного дня ведуть боротьбу за справедливість, гуманність, законність та правопорядок</a:t>
            </a:r>
            <a:endParaRPr lang="en-US" dirty="0">
              <a:solidFill>
                <a:schemeClr val="bg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405" y="521016"/>
            <a:ext cx="17621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436" y="2080857"/>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920" y="662867"/>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920" y="3766069"/>
            <a:ext cx="4667751" cy="2623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642" y="398740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0419" y="3168048"/>
            <a:ext cx="2729754" cy="363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19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a:stretch>
            <a:fillRect/>
          </a:stretch>
        </p:blipFill>
        <p:spPr>
          <a:xfrm>
            <a:off x="710237" y="548670"/>
            <a:ext cx="6287156" cy="2610464"/>
          </a:xfrm>
          <a:prstGeom prst="rect">
            <a:avLst/>
          </a:prstGeom>
        </p:spPr>
      </p:pic>
      <p:sp>
        <p:nvSpPr>
          <p:cNvPr id="7" name="TextBox 6"/>
          <p:cNvSpPr txBox="1"/>
          <p:nvPr/>
        </p:nvSpPr>
        <p:spPr>
          <a:xfrm>
            <a:off x="1249678" y="1191530"/>
            <a:ext cx="5596128" cy="1600438"/>
          </a:xfrm>
          <a:prstGeom prst="rect">
            <a:avLst/>
          </a:prstGeom>
          <a:noFill/>
        </p:spPr>
        <p:txBody>
          <a:bodyPr wrap="square" rtlCol="0">
            <a:spAutoFit/>
          </a:bodyPr>
          <a:lstStyle/>
          <a:p>
            <a:pPr algn="ctr"/>
            <a:r>
              <a:rPr lang="uk-UA" sz="2000">
                <a:solidFill>
                  <a:schemeClr val="bg1"/>
                </a:solidFill>
                <a:latin typeface="Comic Sans MS" panose="030F0702030302020204" pitchFamily="66" charset="0"/>
              </a:rPr>
              <a:t>Але і справедливість, і гуманізм, і законність, і правопорядок не можливі без суверенної, незалежної та демократичної держави. </a:t>
            </a:r>
            <a:endParaRPr lang="en-US" sz="2000">
              <a:solidFill>
                <a:schemeClr val="bg1"/>
              </a:solidFill>
              <a:latin typeface="Comic Sans MS" panose="030F0702030302020204" pitchFamily="66" charset="0"/>
            </a:endParaRPr>
          </a:p>
          <a:p>
            <a:endParaRPr lang="en-US" dirty="0"/>
          </a:p>
        </p:txBody>
      </p:sp>
      <p:pic>
        <p:nvPicPr>
          <p:cNvPr id="1026" name="Picture 2" descr="C:\Users\Natalya_mrs\Desktop\РНП Марущак Н. 3\Акредитація Право\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697" y="3103186"/>
            <a:ext cx="6447376" cy="325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6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242" y="4436126"/>
            <a:ext cx="3626494" cy="2209895"/>
          </a:xfrm>
          <a:prstGeom prst="rect">
            <a:avLst/>
          </a:prstGeom>
          <a:effectLst>
            <a:softEdge rad="63500"/>
          </a:effectLst>
        </p:spPr>
      </p:pic>
      <p:pic>
        <p:nvPicPr>
          <p:cNvPr id="7" name="Рисунок 6"/>
          <p:cNvPicPr>
            <a:picLocks noChangeAspect="1"/>
          </p:cNvPicPr>
          <p:nvPr/>
        </p:nvPicPr>
        <p:blipFill>
          <a:blip r:embed="rId3"/>
          <a:stretch>
            <a:fillRect/>
          </a:stretch>
        </p:blipFill>
        <p:spPr>
          <a:xfrm>
            <a:off x="5500289" y="2133600"/>
            <a:ext cx="6492175" cy="3447180"/>
          </a:xfrm>
          <a:prstGeom prst="rect">
            <a:avLst/>
          </a:prstGeom>
        </p:spPr>
      </p:pic>
      <p:sp>
        <p:nvSpPr>
          <p:cNvPr id="3" name="TextBox 2"/>
          <p:cNvSpPr txBox="1"/>
          <p:nvPr/>
        </p:nvSpPr>
        <p:spPr>
          <a:xfrm>
            <a:off x="5888736" y="2406176"/>
            <a:ext cx="5716360" cy="2862322"/>
          </a:xfrm>
          <a:prstGeom prst="rect">
            <a:avLst/>
          </a:prstGeom>
          <a:noFill/>
        </p:spPr>
        <p:txBody>
          <a:bodyPr wrap="square" rtlCol="0">
            <a:spAutoFit/>
          </a:bodyPr>
          <a:lstStyle/>
          <a:p>
            <a:pPr algn="ctr"/>
            <a:r>
              <a:rPr lang="uk-UA" dirty="0">
                <a:solidFill>
                  <a:schemeClr val="bg1"/>
                </a:solidFill>
                <a:latin typeface="Comic Sans MS" panose="030F0702030302020204" pitchFamily="66" charset="0"/>
              </a:rPr>
              <a:t>Сьогодні в Україні відбувається процес становлення правової держави і професія юриста набуває особливої ваги та значення.</a:t>
            </a:r>
            <a:endParaRPr lang="en-US" dirty="0">
              <a:solidFill>
                <a:schemeClr val="bg1"/>
              </a:solidFill>
              <a:latin typeface="Comic Sans MS" panose="030F0702030302020204" pitchFamily="66" charset="0"/>
            </a:endParaRPr>
          </a:p>
          <a:p>
            <a:pPr algn="ctr"/>
            <a:r>
              <a:rPr lang="uk-UA" dirty="0">
                <a:solidFill>
                  <a:schemeClr val="bg1"/>
                </a:solidFill>
                <a:latin typeface="Comic Sans MS" panose="030F0702030302020204" pitchFamily="66" charset="0"/>
              </a:rPr>
              <a:t>На правознавче співтовариство покладаються надії і завдання затвердження принципу верховенства права, вдосконалення українського законодавства, посилення правових гарантій захисту різних верст населення і підвищення правосвідомості та правової культури українців.</a:t>
            </a:r>
            <a:endParaRPr lang="en-US" dirty="0">
              <a:solidFill>
                <a:schemeClr val="bg1"/>
              </a:solidFill>
              <a:latin typeface="Comic Sans MS" panose="030F0702030302020204" pitchFamily="66" charset="0"/>
            </a:endParaRPr>
          </a:p>
          <a:p>
            <a:endParaRPr lang="en-US"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914" y="115717"/>
            <a:ext cx="4302661" cy="2725019"/>
          </a:xfrm>
          <a:prstGeom prst="rect">
            <a:avLst/>
          </a:prstGeom>
          <a:effectLst>
            <a:softEdge rad="63500"/>
          </a:effectLst>
        </p:spPr>
      </p:pic>
    </p:spTree>
    <p:extLst>
      <p:ext uri="{BB962C8B-B14F-4D97-AF65-F5344CB8AC3E}">
        <p14:creationId xmlns:p14="http://schemas.microsoft.com/office/powerpoint/2010/main" val="135238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stretch>
            <a:fillRect/>
          </a:stretch>
        </p:blipFill>
        <p:spPr>
          <a:xfrm>
            <a:off x="691444" y="1194816"/>
            <a:ext cx="6506408" cy="2804160"/>
          </a:xfrm>
          <a:prstGeom prst="rect">
            <a:avLst/>
          </a:prstGeom>
          <a:effectLst>
            <a:outerShdw blurRad="63500" sx="102000" sy="102000" algn="ctr" rotWithShape="0">
              <a:prstClr val="black">
                <a:alpha val="40000"/>
              </a:prstClr>
            </a:outerShdw>
          </a:effectLst>
        </p:spPr>
      </p:pic>
      <p:pic>
        <p:nvPicPr>
          <p:cNvPr id="5" name="Рисунок 4"/>
          <p:cNvPicPr>
            <a:picLocks noChangeAspect="1"/>
          </p:cNvPicPr>
          <p:nvPr/>
        </p:nvPicPr>
        <p:blipFill rotWithShape="1">
          <a:blip r:embed="rId3"/>
          <a:srcRect l="13978" t="1241" r="51254" b="11853"/>
          <a:stretch/>
        </p:blipFill>
        <p:spPr>
          <a:xfrm>
            <a:off x="8039100" y="-12700"/>
            <a:ext cx="4152900" cy="6870700"/>
          </a:xfrm>
          <a:prstGeom prst="rect">
            <a:avLst/>
          </a:prstGeom>
        </p:spPr>
      </p:pic>
      <p:sp>
        <p:nvSpPr>
          <p:cNvPr id="3" name="Прямоугольный треугольник 2"/>
          <p:cNvSpPr/>
          <p:nvPr/>
        </p:nvSpPr>
        <p:spPr>
          <a:xfrm>
            <a:off x="8039100" y="0"/>
            <a:ext cx="1860804" cy="6858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Прямоугольный треугольник 6"/>
          <p:cNvSpPr/>
          <p:nvPr/>
        </p:nvSpPr>
        <p:spPr>
          <a:xfrm rot="16200000">
            <a:off x="7180453" y="4138549"/>
            <a:ext cx="1895602" cy="3543300"/>
          </a:xfrm>
          <a:custGeom>
            <a:avLst/>
            <a:gdLst>
              <a:gd name="connsiteX0" fmla="*/ 0 w 1806702"/>
              <a:gd name="connsiteY0" fmla="*/ 3543300 h 3543300"/>
              <a:gd name="connsiteX1" fmla="*/ 0 w 1806702"/>
              <a:gd name="connsiteY1" fmla="*/ 0 h 3543300"/>
              <a:gd name="connsiteX2" fmla="*/ 1806702 w 1806702"/>
              <a:gd name="connsiteY2" fmla="*/ 3543300 h 3543300"/>
              <a:gd name="connsiteX3" fmla="*/ 0 w 1806702"/>
              <a:gd name="connsiteY3" fmla="*/ 3543300 h 3543300"/>
              <a:gd name="connsiteX0" fmla="*/ 0 w 1895602"/>
              <a:gd name="connsiteY0" fmla="*/ 3543300 h 3543300"/>
              <a:gd name="connsiteX1" fmla="*/ 0 w 1895602"/>
              <a:gd name="connsiteY1" fmla="*/ 0 h 3543300"/>
              <a:gd name="connsiteX2" fmla="*/ 1895602 w 1895602"/>
              <a:gd name="connsiteY2" fmla="*/ 3035300 h 3543300"/>
              <a:gd name="connsiteX3" fmla="*/ 0 w 1895602"/>
              <a:gd name="connsiteY3" fmla="*/ 3543300 h 3543300"/>
            </a:gdLst>
            <a:ahLst/>
            <a:cxnLst>
              <a:cxn ang="0">
                <a:pos x="connsiteX0" y="connsiteY0"/>
              </a:cxn>
              <a:cxn ang="0">
                <a:pos x="connsiteX1" y="connsiteY1"/>
              </a:cxn>
              <a:cxn ang="0">
                <a:pos x="connsiteX2" y="connsiteY2"/>
              </a:cxn>
              <a:cxn ang="0">
                <a:pos x="connsiteX3" y="connsiteY3"/>
              </a:cxn>
            </a:cxnLst>
            <a:rect l="l" t="t" r="r" b="b"/>
            <a:pathLst>
              <a:path w="1895602" h="3543300">
                <a:moveTo>
                  <a:pt x="0" y="3543300"/>
                </a:moveTo>
                <a:lnTo>
                  <a:pt x="0" y="0"/>
                </a:lnTo>
                <a:lnTo>
                  <a:pt x="1895602" y="3035300"/>
                </a:lnTo>
                <a:lnTo>
                  <a:pt x="0" y="35433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27737" y="1664465"/>
            <a:ext cx="5433822" cy="2092881"/>
          </a:xfrm>
          <a:prstGeom prst="rect">
            <a:avLst/>
          </a:prstGeom>
          <a:noFill/>
        </p:spPr>
        <p:txBody>
          <a:bodyPr wrap="square" rtlCol="0">
            <a:spAutoFit/>
          </a:bodyPr>
          <a:lstStyle/>
          <a:p>
            <a:pPr algn="ctr"/>
            <a:r>
              <a:rPr lang="uk-UA" sz="2000" dirty="0"/>
              <a:t> </a:t>
            </a:r>
            <a:r>
              <a:rPr lang="uk-UA" dirty="0">
                <a:solidFill>
                  <a:schemeClr val="bg1"/>
                </a:solidFill>
              </a:rPr>
              <a:t> </a:t>
            </a:r>
            <a:r>
              <a:rPr lang="uk-UA" dirty="0">
                <a:solidFill>
                  <a:schemeClr val="bg1"/>
                </a:solidFill>
                <a:latin typeface="Comic Sans MS" panose="030F0702030302020204" pitchFamily="66" charset="0"/>
              </a:rPr>
              <a:t> Розвиток сучасного українського суспільства вимагає нових підходів до розуміння права, розбудови держави, формування правової держави і громадянського суспільства, підвищенню рівня правосвідомості громадян</a:t>
            </a:r>
            <a:endParaRPr lang="en-US" dirty="0">
              <a:solidFill>
                <a:schemeClr val="bg1"/>
              </a:solidFill>
              <a:latin typeface="Comic Sans MS" panose="030F0702030302020204" pitchFamily="66" charset="0"/>
            </a:endParaRPr>
          </a:p>
          <a:p>
            <a:pPr algn="ctr"/>
            <a:r>
              <a:rPr lang="uk-UA" dirty="0">
                <a:solidFill>
                  <a:schemeClr val="bg1"/>
                </a:solidFill>
              </a:rPr>
              <a:t> </a:t>
            </a:r>
            <a:endParaRPr lang="en-US" dirty="0">
              <a:solidFill>
                <a:schemeClr val="bg1"/>
              </a:solidFill>
            </a:endParaRPr>
          </a:p>
          <a:p>
            <a:pPr algn="ctr"/>
            <a:endParaRPr lang="en-US" sz="2000" dirty="0"/>
          </a:p>
        </p:txBody>
      </p:sp>
    </p:spTree>
    <p:extLst>
      <p:ext uri="{BB962C8B-B14F-4D97-AF65-F5344CB8AC3E}">
        <p14:creationId xmlns:p14="http://schemas.microsoft.com/office/powerpoint/2010/main" val="3709351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02698" y="3554385"/>
            <a:ext cx="6779340" cy="2999492"/>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346704" y="4038468"/>
            <a:ext cx="5291328" cy="2031325"/>
          </a:xfrm>
          <a:prstGeom prst="rect">
            <a:avLst/>
          </a:prstGeom>
          <a:noFill/>
        </p:spPr>
        <p:txBody>
          <a:bodyPr wrap="square" rtlCol="0">
            <a:spAutoFit/>
          </a:bodyPr>
          <a:lstStyle/>
          <a:p>
            <a:pPr algn="ctr"/>
            <a:r>
              <a:rPr lang="uk-UA" dirty="0">
                <a:solidFill>
                  <a:schemeClr val="bg1"/>
                </a:solidFill>
                <a:latin typeface="Comic Sans MS" panose="030F0702030302020204" pitchFamily="66" charset="0"/>
              </a:rPr>
              <a:t>Юристи в сучасному суспільстві – не лише беруть участь у реалізації права. Вони вносять свій внесок у розвиток законодавства, у вдосконалення правового регулювання суспільних відносин, що складаються в соціальній сфері, у зміцнення правопорядку. </a:t>
            </a:r>
            <a:endParaRPr lang="en-US" dirty="0">
              <a:solidFill>
                <a:schemeClr val="bg1"/>
              </a:solidFill>
              <a:latin typeface="Comic Sans MS" panose="030F0702030302020204" pitchFamily="66" charset="0"/>
            </a:endParaRPr>
          </a:p>
          <a:p>
            <a:pPr algn="ctr"/>
            <a:endParaRPr lang="en-US" dirty="0">
              <a:solidFill>
                <a:schemeClr val="bg1"/>
              </a:solidFill>
              <a:latin typeface="Comic Sans MS" panose="030F0702030302020204" pitchFamily="66" charset="0"/>
            </a:endParaRPr>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r="6392"/>
          <a:stretch/>
        </p:blipFill>
        <p:spPr>
          <a:xfrm>
            <a:off x="7973568" y="0"/>
            <a:ext cx="4230624" cy="3151842"/>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973568" cy="3151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635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906479" y="1002678"/>
            <a:ext cx="6285521" cy="3740009"/>
          </a:xfrm>
          <a:prstGeom prst="rect">
            <a:avLst/>
          </a:prstGeom>
          <a:effectLst>
            <a:outerShdw blurRad="63500" sx="102000" sy="102000" algn="ctr" rotWithShape="0">
              <a:prstClr val="black">
                <a:alpha val="40000"/>
              </a:prstClr>
            </a:outerShdw>
          </a:effectLst>
        </p:spPr>
      </p:pic>
      <p:sp>
        <p:nvSpPr>
          <p:cNvPr id="5" name="TextBox 4"/>
          <p:cNvSpPr txBox="1"/>
          <p:nvPr/>
        </p:nvSpPr>
        <p:spPr>
          <a:xfrm>
            <a:off x="6555975" y="1450848"/>
            <a:ext cx="4986528" cy="3477875"/>
          </a:xfrm>
          <a:prstGeom prst="rect">
            <a:avLst/>
          </a:prstGeom>
          <a:noFill/>
        </p:spPr>
        <p:txBody>
          <a:bodyPr wrap="square" rtlCol="0">
            <a:spAutoFit/>
          </a:bodyPr>
          <a:lstStyle/>
          <a:p>
            <a:r>
              <a:rPr lang="uk-UA" sz="2000">
                <a:solidFill>
                  <a:schemeClr val="bg1"/>
                </a:solidFill>
                <a:latin typeface="Comic Sans MS" panose="030F0702030302020204" pitchFamily="66" charset="0"/>
              </a:rPr>
              <a:t>Юристи розробляють пропозиції щодо вдосконалення законодавства і направляють їх до компетентних органів, беруть участь у роботі правотворчих органів, органів місцевого самоврядування, готують проекти законів та інших юридичних актів, дають висновки і відгуки на проекти нормативних актів.</a:t>
            </a:r>
            <a:endParaRPr lang="en-US" sz="2000">
              <a:solidFill>
                <a:schemeClr val="bg1"/>
              </a:solidFill>
              <a:latin typeface="Comic Sans MS" panose="030F0702030302020204" pitchFamily="66" charset="0"/>
            </a:endParaRPr>
          </a:p>
          <a:p>
            <a:r>
              <a:rPr lang="uk-UA" sz="2000">
                <a:solidFill>
                  <a:schemeClr val="bg1"/>
                </a:solidFill>
                <a:latin typeface="Comic Sans MS" panose="030F0702030302020204" pitchFamily="66" charset="0"/>
              </a:rPr>
              <a:t> </a:t>
            </a:r>
            <a:endParaRPr lang="en-US" sz="2000">
              <a:solidFill>
                <a:schemeClr val="bg1"/>
              </a:solidFill>
              <a:latin typeface="Comic Sans MS" panose="030F0702030302020204" pitchFamily="66" charset="0"/>
            </a:endParaRPr>
          </a:p>
          <a:p>
            <a:r>
              <a:rPr lang="uk-UA" sz="2000">
                <a:solidFill>
                  <a:schemeClr val="bg1"/>
                </a:solidFill>
                <a:latin typeface="Comic Sans MS" panose="030F0702030302020204" pitchFamily="66" charset="0"/>
              </a:rPr>
              <a:t> </a:t>
            </a:r>
            <a:endParaRPr lang="en-US" sz="2000">
              <a:solidFill>
                <a:schemeClr val="bg1"/>
              </a:solidFill>
              <a:latin typeface="Comic Sans MS" panose="030F0702030302020204"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06" y="367365"/>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3817" y="1723587"/>
            <a:ext cx="3453564" cy="229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082" y="3918798"/>
            <a:ext cx="3193030" cy="212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44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5778726" y="940243"/>
            <a:ext cx="6413274" cy="2587880"/>
          </a:xfrm>
          <a:prstGeom prst="rect">
            <a:avLst/>
          </a:prstGeom>
          <a:effectLst>
            <a:outerShdw blurRad="63500" sx="102000" sy="102000" algn="ctr" rotWithShape="0">
              <a:prstClr val="black">
                <a:alpha val="40000"/>
              </a:prstClr>
            </a:outerShdw>
          </a:effectLst>
        </p:spPr>
      </p:pic>
      <p:sp>
        <p:nvSpPr>
          <p:cNvPr id="5" name="TextBox 4"/>
          <p:cNvSpPr txBox="1"/>
          <p:nvPr/>
        </p:nvSpPr>
        <p:spPr>
          <a:xfrm>
            <a:off x="6131293" y="1418575"/>
            <a:ext cx="5736655" cy="1631216"/>
          </a:xfrm>
          <a:prstGeom prst="rect">
            <a:avLst/>
          </a:prstGeom>
          <a:noFill/>
        </p:spPr>
        <p:txBody>
          <a:bodyPr wrap="square" rtlCol="0">
            <a:spAutoFit/>
          </a:bodyPr>
          <a:lstStyle/>
          <a:p>
            <a:pPr algn="ctr"/>
            <a:r>
              <a:rPr lang="uk-UA" sz="2000" dirty="0">
                <a:solidFill>
                  <a:schemeClr val="bg1"/>
                </a:solidFill>
                <a:latin typeface="Comic Sans MS" panose="030F0702030302020204" pitchFamily="66" charset="0"/>
              </a:rPr>
              <a:t>Знання права і вміння його застосовувати є важливою передумовою для розбудови нашої держави та успішного виконання її функцій.</a:t>
            </a:r>
            <a:endParaRPr lang="en-US" sz="2000" dirty="0">
              <a:solidFill>
                <a:schemeClr val="bg1"/>
              </a:solidFill>
              <a:latin typeface="Comic Sans MS" panose="030F0702030302020204" pitchFamily="66" charset="0"/>
            </a:endParaRPr>
          </a:p>
          <a:p>
            <a:pPr algn="ctr"/>
            <a:endParaRPr lang="en-US" sz="2000" dirty="0">
              <a:solidFill>
                <a:schemeClr val="bg1"/>
              </a:solidFill>
              <a:latin typeface="Comic Sans MS" panose="030F0702030302020204" pitchFamily="66"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6" y="192506"/>
            <a:ext cx="5715000" cy="6858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14461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451C01-71EB-4236-9458-377C31D5C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5550B3-F1C0-4D73-82FC-DDABEC8F0952}">
  <ds:schemaRefs>
    <ds:schemaRef ds:uri="http://schemas.microsoft.com/office/2006/documentManagement/types"/>
    <ds:schemaRef ds:uri="http://purl.org/dc/elements/1.1/"/>
    <ds:schemaRef ds:uri="http://schemas.microsoft.com/office/2006/metadata/properties"/>
    <ds:schemaRef ds:uri="16c05727-aa75-4e4a-9b5f-8a80a1165891"/>
    <ds:schemaRef ds:uri="http://schemas.microsoft.com/office/infopath/2007/PartnerControls"/>
    <ds:schemaRef ds:uri="http://purl.org/dc/terms/"/>
    <ds:schemaRef ds:uri="http://schemas.openxmlformats.org/package/2006/metadata/core-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D226911E-AE6C-4963-864C-FEDEB2DC77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TM02836342[[fn=Ион]]</Template>
  <TotalTime>0</TotalTime>
  <Words>432</Words>
  <Application>Microsoft Office PowerPoint</Application>
  <PresentationFormat>Произвольный</PresentationFormat>
  <Paragraphs>30</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2023-02-08T19:45:38Z</dcterms:created>
  <dcterms:modified xsi:type="dcterms:W3CDTF">2023-02-10T08:14:24Z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